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1" r:id="rId3"/>
    <p:sldId id="282" r:id="rId4"/>
    <p:sldId id="285" r:id="rId5"/>
    <p:sldId id="286" r:id="rId6"/>
    <p:sldId id="288" r:id="rId7"/>
    <p:sldId id="287" r:id="rId8"/>
    <p:sldId id="289" r:id="rId9"/>
    <p:sldId id="284" r:id="rId10"/>
    <p:sldId id="279" r:id="rId11"/>
    <p:sldId id="270"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8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4660"/>
  </p:normalViewPr>
  <p:slideViewPr>
    <p:cSldViewPr>
      <p:cViewPr varScale="1">
        <p:scale>
          <a:sx n="70" d="100"/>
          <a:sy n="70" d="100"/>
        </p:scale>
        <p:origin x="1332" y="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203DDB-6404-4EE1-A88D-41C4D8BF650F}" type="datetimeFigureOut">
              <a:rPr lang="en-US" smtClean="0"/>
              <a:pPr/>
              <a:t>11/8/2023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CFA178-3699-4DA4-BE6D-8F35ED824317}" type="slidenum">
              <a:rPr lang="en-US" smtClean="0"/>
              <a:pPr/>
              <a:t>‹#›</a:t>
            </a:fld>
            <a:endParaRPr lang="en-US"/>
          </a:p>
        </p:txBody>
      </p:sp>
    </p:spTree>
    <p:extLst>
      <p:ext uri="{BB962C8B-B14F-4D97-AF65-F5344CB8AC3E}">
        <p14:creationId xmlns:p14="http://schemas.microsoft.com/office/powerpoint/2010/main" val="649843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CFA178-3699-4DA4-BE6D-8F35ED824317}" type="slidenum">
              <a:rPr lang="en-US" smtClean="0"/>
              <a:pPr/>
              <a:t>1</a:t>
            </a:fld>
            <a:endParaRPr lang="en-US"/>
          </a:p>
        </p:txBody>
      </p:sp>
    </p:spTree>
    <p:extLst>
      <p:ext uri="{BB962C8B-B14F-4D97-AF65-F5344CB8AC3E}">
        <p14:creationId xmlns:p14="http://schemas.microsoft.com/office/powerpoint/2010/main" val="403145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CFA178-3699-4DA4-BE6D-8F35ED824317}" type="slidenum">
              <a:rPr lang="en-US" smtClean="0"/>
              <a:pPr/>
              <a:t>9</a:t>
            </a:fld>
            <a:endParaRPr lang="en-US"/>
          </a:p>
        </p:txBody>
      </p:sp>
    </p:spTree>
    <p:extLst>
      <p:ext uri="{BB962C8B-B14F-4D97-AF65-F5344CB8AC3E}">
        <p14:creationId xmlns:p14="http://schemas.microsoft.com/office/powerpoint/2010/main" val="4211649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4800"/>
            <a:ext cx="6705600" cy="6172200"/>
          </a:xfrm>
          <a:solidFill>
            <a:schemeClr val="accent6">
              <a:lumMod val="75000"/>
            </a:schemeClr>
          </a:solidFill>
        </p:spPr>
        <p:txBody>
          <a:bodyPr>
            <a:normAutofit/>
          </a:bodyPr>
          <a:lstStyle/>
          <a:p>
            <a:r>
              <a:rPr lang="en-US" sz="6000" i="1" dirty="0" smtClean="0"/>
              <a:t>Every body</a:t>
            </a:r>
            <a:endParaRPr lang="en-US" sz="6000" i="1" dirty="0"/>
          </a:p>
        </p:txBody>
      </p:sp>
      <p:sp>
        <p:nvSpPr>
          <p:cNvPr id="12290" name="AutoShape 2" descr="flower images এর চিত্র ফলাফল"/>
          <p:cNvSpPr>
            <a:spLocks noChangeAspect="1" noChangeArrowheads="1"/>
          </p:cNvSpPr>
          <p:nvPr/>
        </p:nvSpPr>
        <p:spPr bwMode="auto">
          <a:xfrm>
            <a:off x="539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2" name="AutoShape 4" descr="flower images এর চিত্র ফলাফল"/>
          <p:cNvSpPr>
            <a:spLocks noChangeAspect="1" noChangeArrowheads="1"/>
          </p:cNvSpPr>
          <p:nvPr/>
        </p:nvSpPr>
        <p:spPr bwMode="auto">
          <a:xfrm>
            <a:off x="539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Image result for welcome animation"/>
          <p:cNvPicPr>
            <a:picLocks noChangeAspect="1" noChangeArrowheads="1"/>
          </p:cNvPicPr>
          <p:nvPr/>
        </p:nvPicPr>
        <p:blipFill>
          <a:blip r:embed="rId3"/>
          <a:srcRect/>
          <a:stretch>
            <a:fillRect/>
          </a:stretch>
        </p:blipFill>
        <p:spPr bwMode="auto">
          <a:xfrm>
            <a:off x="0" y="2209800"/>
            <a:ext cx="9144000" cy="3505200"/>
          </a:xfrm>
          <a:prstGeom prst="rect">
            <a:avLst/>
          </a:prstGeom>
          <a:noFill/>
        </p:spPr>
      </p:pic>
    </p:spTree>
    <p:extLst>
      <p:ext uri="{BB962C8B-B14F-4D97-AF65-F5344CB8AC3E}">
        <p14:creationId xmlns:p14="http://schemas.microsoft.com/office/powerpoint/2010/main" val="2667825100"/>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76400"/>
            <a:ext cx="7772400" cy="2057400"/>
          </a:xfrm>
        </p:spPr>
        <p:txBody>
          <a:bodyPr>
            <a:normAutofit fontScale="90000"/>
          </a:bodyPr>
          <a:lstStyle/>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3100" b="0" dirty="0" smtClean="0"/>
              <a:t>১।</a:t>
            </a:r>
            <a:r>
              <a:rPr lang="en-US" sz="2800" b="0" dirty="0" smtClean="0"/>
              <a:t> </a:t>
            </a:r>
            <a:r>
              <a:rPr lang="en-US" sz="2800" b="0" dirty="0" err="1" smtClean="0"/>
              <a:t>অটো</a:t>
            </a:r>
            <a:r>
              <a:rPr lang="en-US" sz="2800" b="0" dirty="0" smtClean="0"/>
              <a:t> </a:t>
            </a:r>
            <a:r>
              <a:rPr lang="en-US" sz="2800" b="0" dirty="0" err="1" smtClean="0"/>
              <a:t>এয়ার</a:t>
            </a:r>
            <a:r>
              <a:rPr lang="en-US" sz="2800" b="0" dirty="0" smtClean="0"/>
              <a:t> </a:t>
            </a:r>
            <a:r>
              <a:rPr lang="en-US" sz="2800" b="0" dirty="0" err="1" smtClean="0"/>
              <a:t>কন্ডিশনার</a:t>
            </a:r>
            <a:r>
              <a:rPr lang="en-US" sz="2800" b="0" dirty="0" smtClean="0"/>
              <a:t> </a:t>
            </a:r>
            <a:r>
              <a:rPr lang="en-US" sz="2800" b="0" dirty="0" err="1" smtClean="0"/>
              <a:t>তালিকা</a:t>
            </a:r>
            <a:r>
              <a:rPr lang="en-US" sz="2800" b="0" dirty="0" smtClean="0"/>
              <a:t> </a:t>
            </a:r>
            <a:r>
              <a:rPr lang="en-US" sz="2800" b="0" dirty="0" err="1" smtClean="0"/>
              <a:t>দাও</a:t>
            </a:r>
            <a:r>
              <a:rPr lang="en-US" sz="2800" b="0" dirty="0" smtClean="0"/>
              <a:t>।</a:t>
            </a:r>
            <a:r>
              <a:rPr lang="en-US" sz="3100" b="0" dirty="0" smtClean="0"/>
              <a:t> </a:t>
            </a:r>
            <a:br>
              <a:rPr lang="en-US" sz="3100" b="0" dirty="0" smtClean="0"/>
            </a:br>
            <a:r>
              <a:rPr lang="en-US" sz="3100" b="0" dirty="0" smtClean="0"/>
              <a:t>২। </a:t>
            </a:r>
            <a:r>
              <a:rPr lang="en-US" sz="3100" b="0" dirty="0" err="1" smtClean="0"/>
              <a:t>বাস</a:t>
            </a:r>
            <a:r>
              <a:rPr lang="en-US" sz="3200" b="0" dirty="0" smtClean="0"/>
              <a:t> </a:t>
            </a:r>
            <a:r>
              <a:rPr lang="en-US" sz="3200" b="0" dirty="0" err="1" smtClean="0"/>
              <a:t>এয়ার</a:t>
            </a:r>
            <a:r>
              <a:rPr lang="en-US" sz="3200" b="0" dirty="0" smtClean="0"/>
              <a:t> </a:t>
            </a:r>
            <a:r>
              <a:rPr lang="en-US" sz="3200" b="0" dirty="0" err="1" smtClean="0"/>
              <a:t>কন্ডিশনার</a:t>
            </a:r>
            <a:r>
              <a:rPr lang="en-US" sz="3200" b="0" dirty="0" smtClean="0"/>
              <a:t> </a:t>
            </a:r>
            <a:r>
              <a:rPr lang="en-US" sz="3200" b="0" dirty="0" err="1" smtClean="0"/>
              <a:t>বায়ু</a:t>
            </a:r>
            <a:r>
              <a:rPr lang="en-US" sz="3200" b="0" dirty="0" smtClean="0"/>
              <a:t> </a:t>
            </a:r>
            <a:r>
              <a:rPr lang="en-US" sz="3200" b="0" dirty="0" err="1" smtClean="0"/>
              <a:t>বন্টন</a:t>
            </a:r>
            <a:r>
              <a:rPr lang="en-US" sz="3200" b="0" dirty="0" smtClean="0"/>
              <a:t> </a:t>
            </a:r>
            <a:r>
              <a:rPr lang="en-US" sz="3200" b="0" dirty="0" err="1" smtClean="0"/>
              <a:t>ব্যবস্থায়</a:t>
            </a:r>
            <a:r>
              <a:rPr lang="en-US" sz="3200" b="0" dirty="0" smtClean="0"/>
              <a:t> </a:t>
            </a:r>
            <a:r>
              <a:rPr lang="en-US" sz="3200" b="0" dirty="0" err="1" smtClean="0"/>
              <a:t>ব্যবহৃত</a:t>
            </a:r>
            <a:r>
              <a:rPr lang="en-US" sz="3200" b="0" dirty="0" smtClean="0"/>
              <a:t> </a:t>
            </a:r>
            <a:r>
              <a:rPr lang="en-US" sz="3200" b="0" dirty="0" err="1" smtClean="0"/>
              <a:t>যন্ত্রপাতির</a:t>
            </a:r>
            <a:r>
              <a:rPr lang="en-US" sz="3200" b="0" dirty="0" smtClean="0"/>
              <a:t> </a:t>
            </a:r>
            <a:r>
              <a:rPr lang="en-US" sz="3200" b="0" dirty="0" err="1" smtClean="0"/>
              <a:t>তালিকা</a:t>
            </a:r>
            <a:r>
              <a:rPr lang="en-US" sz="3200" b="0" dirty="0" smtClean="0"/>
              <a:t>  </a:t>
            </a:r>
            <a:r>
              <a:rPr lang="en-US" sz="3200" b="0" dirty="0" err="1" smtClean="0"/>
              <a:t>দাও</a:t>
            </a:r>
            <a:r>
              <a:rPr lang="en-US" sz="3200" b="0" dirty="0" smtClean="0"/>
              <a:t>।</a:t>
            </a:r>
            <a:r>
              <a:rPr lang="en-US" sz="3100" b="0" dirty="0" smtClean="0"/>
              <a:t/>
            </a:r>
            <a:br>
              <a:rPr lang="en-US" sz="3100" b="0" dirty="0" smtClean="0"/>
            </a:br>
            <a:r>
              <a:rPr lang="en-US" sz="3100" b="0" dirty="0" smtClean="0"/>
              <a:t>৩।</a:t>
            </a:r>
            <a:r>
              <a:rPr lang="en-US" sz="3200" b="0" dirty="0" smtClean="0"/>
              <a:t>অটো </a:t>
            </a:r>
            <a:r>
              <a:rPr lang="en-US" sz="3200" b="0" dirty="0" err="1" smtClean="0"/>
              <a:t>এয়ার</a:t>
            </a:r>
            <a:r>
              <a:rPr lang="en-US" sz="3200" b="0" dirty="0" smtClean="0"/>
              <a:t> </a:t>
            </a:r>
            <a:r>
              <a:rPr lang="en-US" sz="3200" b="0" dirty="0" err="1" smtClean="0"/>
              <a:t>কন্ডিশনার</a:t>
            </a:r>
            <a:r>
              <a:rPr lang="en-US" sz="3200" b="0" dirty="0" smtClean="0"/>
              <a:t> </a:t>
            </a:r>
            <a:r>
              <a:rPr lang="en-US" sz="3200" b="0" dirty="0" err="1" smtClean="0"/>
              <a:t>যন্ত্রপাতির</a:t>
            </a:r>
            <a:r>
              <a:rPr lang="en-US" sz="3200" b="0" dirty="0" smtClean="0"/>
              <a:t> </a:t>
            </a:r>
            <a:r>
              <a:rPr lang="en-US" sz="3200" b="0" dirty="0" err="1" smtClean="0"/>
              <a:t>তালিকা</a:t>
            </a:r>
            <a:r>
              <a:rPr lang="en-US" sz="3200" b="0" dirty="0" smtClean="0"/>
              <a:t> </a:t>
            </a:r>
            <a:r>
              <a:rPr lang="en-US" sz="3200" b="0" dirty="0" err="1" smtClean="0"/>
              <a:t>দাও</a:t>
            </a:r>
            <a:r>
              <a:rPr lang="en-US" sz="3200" b="0" dirty="0" smtClean="0"/>
              <a:t>।</a:t>
            </a:r>
            <a:endParaRPr lang="en-US" sz="3100" b="0" dirty="0"/>
          </a:p>
        </p:txBody>
      </p:sp>
      <p:sp>
        <p:nvSpPr>
          <p:cNvPr id="4" name="Text Placeholder 3"/>
          <p:cNvSpPr>
            <a:spLocks noGrp="1"/>
          </p:cNvSpPr>
          <p:nvPr>
            <p:ph type="body" sz="half" idx="2"/>
          </p:nvPr>
        </p:nvSpPr>
        <p:spPr>
          <a:xfrm>
            <a:off x="1219200" y="381000"/>
            <a:ext cx="6400800" cy="1143000"/>
          </a:xfrm>
        </p:spPr>
        <p:txBody>
          <a:bodyPr>
            <a:normAutofit fontScale="85000" lnSpcReduction="20000"/>
          </a:bodyPr>
          <a:lstStyle/>
          <a:p>
            <a:pPr algn="ctr"/>
            <a:endParaRPr lang="en-US" sz="3600" dirty="0" smtClean="0"/>
          </a:p>
          <a:p>
            <a:pPr algn="ctr"/>
            <a:r>
              <a:rPr lang="en-US" sz="5100" u="sng" dirty="0" err="1" smtClean="0"/>
              <a:t>মূল্যায়ন</a:t>
            </a:r>
            <a:endParaRPr lang="en-US" sz="5100"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447799"/>
          </a:xfrm>
        </p:spPr>
        <p:txBody>
          <a:bodyPr/>
          <a:lstStyle/>
          <a:p>
            <a:r>
              <a:rPr lang="bn-IN" dirty="0" smtClean="0">
                <a:solidFill>
                  <a:srgbClr val="FF0000"/>
                </a:solidFill>
                <a:latin typeface="NikoshBAN" pitchFamily="2" charset="0"/>
                <a:cs typeface="NikoshBAN" pitchFamily="2" charset="0"/>
              </a:rPr>
              <a:t>বাড়ির কাজ</a:t>
            </a:r>
            <a:endParaRPr lang="en-US" dirty="0">
              <a:solidFill>
                <a:srgbClr val="FF0000"/>
              </a:solidFill>
              <a:latin typeface="NikoshBAN" pitchFamily="2" charset="0"/>
              <a:cs typeface="NikoshBAN" pitchFamily="2" charset="0"/>
            </a:endParaRPr>
          </a:p>
        </p:txBody>
      </p:sp>
      <p:sp>
        <p:nvSpPr>
          <p:cNvPr id="3" name="Subtitle 2"/>
          <p:cNvSpPr>
            <a:spLocks noGrp="1"/>
          </p:cNvSpPr>
          <p:nvPr>
            <p:ph type="subTitle" idx="1"/>
          </p:nvPr>
        </p:nvSpPr>
        <p:spPr>
          <a:xfrm>
            <a:off x="1371600" y="2133600"/>
            <a:ext cx="6400800" cy="1143000"/>
          </a:xfrm>
        </p:spPr>
        <p:txBody>
          <a:bodyPr>
            <a:normAutofit/>
          </a:bodyPr>
          <a:lstStyle/>
          <a:p>
            <a:r>
              <a:rPr lang="en-US" dirty="0" err="1" smtClean="0"/>
              <a:t>কার</a:t>
            </a:r>
            <a:r>
              <a:rPr lang="en-US" dirty="0" smtClean="0"/>
              <a:t> </a:t>
            </a:r>
            <a:r>
              <a:rPr lang="en-US" dirty="0" err="1" smtClean="0"/>
              <a:t>এয়ার</a:t>
            </a:r>
            <a:r>
              <a:rPr lang="en-US" dirty="0" smtClean="0"/>
              <a:t> </a:t>
            </a:r>
            <a:r>
              <a:rPr lang="en-US" dirty="0" err="1" smtClean="0"/>
              <a:t>কন্ডিশনার</a:t>
            </a:r>
            <a:r>
              <a:rPr lang="en-US" dirty="0" smtClean="0"/>
              <a:t> </a:t>
            </a:r>
            <a:r>
              <a:rPr lang="en-US" dirty="0" err="1" smtClean="0"/>
              <a:t>হিমায়ন</a:t>
            </a:r>
            <a:r>
              <a:rPr lang="en-US" dirty="0" smtClean="0"/>
              <a:t> </a:t>
            </a:r>
            <a:r>
              <a:rPr lang="en-US" dirty="0" err="1" smtClean="0"/>
              <a:t>চক্র</a:t>
            </a:r>
            <a:r>
              <a:rPr lang="en-US" dirty="0" smtClean="0"/>
              <a:t> </a:t>
            </a:r>
            <a:r>
              <a:rPr lang="en-US" dirty="0" err="1" smtClean="0"/>
              <a:t>অংকন</a:t>
            </a:r>
            <a:r>
              <a:rPr lang="en-US" dirty="0" smtClean="0"/>
              <a:t> </a:t>
            </a:r>
            <a:r>
              <a:rPr lang="en-US" smtClean="0"/>
              <a:t>করে </a:t>
            </a:r>
            <a:r>
              <a:rPr lang="en-US" dirty="0" err="1" smtClean="0"/>
              <a:t>কার্য</a:t>
            </a:r>
            <a:r>
              <a:rPr lang="en-US" dirty="0" smtClean="0"/>
              <a:t> </a:t>
            </a:r>
            <a:r>
              <a:rPr lang="en-US" dirty="0" err="1" smtClean="0"/>
              <a:t>প্রনালী</a:t>
            </a:r>
            <a:r>
              <a:rPr lang="en-US" dirty="0" smtClean="0"/>
              <a:t> </a:t>
            </a:r>
            <a:r>
              <a:rPr lang="en-US" dirty="0" err="1" smtClean="0"/>
              <a:t>ব্যাখ্যা</a:t>
            </a:r>
            <a:r>
              <a:rPr lang="en-US" dirty="0" smtClean="0"/>
              <a:t> </a:t>
            </a:r>
            <a:r>
              <a:rPr lang="en-US" dirty="0" err="1" smtClean="0"/>
              <a:t>কর</a:t>
            </a:r>
            <a:r>
              <a:rPr lang="en-US" dirty="0" smtClean="0"/>
              <a:t>।</a:t>
            </a:r>
            <a:endParaRPr lang="en-US" dirty="0">
              <a:solidFill>
                <a:schemeClr val="tx1"/>
              </a:solidFill>
              <a:latin typeface="NikoshBAN" pitchFamily="2" charset="0"/>
              <a:cs typeface="NikoshBAN" pitchFamily="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3581399" y="3352800"/>
            <a:ext cx="3581399" cy="3352800"/>
          </a:xfrm>
          <a:prstGeom prst="rect">
            <a:avLst/>
          </a:prstGeom>
        </p:spPr>
      </p:pic>
    </p:spTree>
    <p:extLst>
      <p:ext uri="{BB962C8B-B14F-4D97-AF65-F5344CB8AC3E}">
        <p14:creationId xmlns:p14="http://schemas.microsoft.com/office/powerpoint/2010/main" val="23948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09601"/>
            <a:ext cx="7772400" cy="1143000"/>
          </a:xfrm>
        </p:spPr>
        <p:txBody>
          <a:bodyPr>
            <a:normAutofit fontScale="90000"/>
          </a:bodyPr>
          <a:lstStyle/>
          <a:p>
            <a:r>
              <a:rPr lang="bn-IN" dirty="0" smtClean="0">
                <a:solidFill>
                  <a:srgbClr val="FF0000"/>
                </a:solidFill>
                <a:latin typeface="NikoshBAN" pitchFamily="2" charset="0"/>
                <a:cs typeface="NikoshBAN" pitchFamily="2" charset="0"/>
              </a:rPr>
              <a:t>ধন্যবাদ</a:t>
            </a:r>
            <a:r>
              <a:rPr lang="bn-BD" dirty="0" smtClean="0">
                <a:solidFill>
                  <a:schemeClr val="accent2"/>
                </a:solidFill>
                <a:latin typeface="NikoshBAN" pitchFamily="2" charset="0"/>
                <a:cs typeface="NikoshBAN" pitchFamily="2" charset="0"/>
              </a:rPr>
              <a:t> </a:t>
            </a:r>
            <a:r>
              <a:rPr lang="bn-BD" sz="4000" dirty="0" smtClean="0">
                <a:solidFill>
                  <a:srgbClr val="000099"/>
                </a:solidFill>
                <a:latin typeface="NikoshBAN" pitchFamily="2" charset="0"/>
                <a:cs typeface="NikoshBAN" pitchFamily="2" charset="0"/>
              </a:rPr>
              <a:t/>
            </a:r>
            <a:br>
              <a:rPr lang="bn-BD" sz="4000" dirty="0" smtClean="0">
                <a:solidFill>
                  <a:srgbClr val="000099"/>
                </a:solidFill>
                <a:latin typeface="NikoshBAN" pitchFamily="2" charset="0"/>
                <a:cs typeface="NikoshBAN" pitchFamily="2" charset="0"/>
              </a:rPr>
            </a:br>
            <a:r>
              <a:rPr lang="bn-BD" sz="4000" dirty="0" smtClean="0">
                <a:solidFill>
                  <a:srgbClr val="000099"/>
                </a:solidFill>
                <a:latin typeface="NikoshBAN" pitchFamily="2" charset="0"/>
                <a:cs typeface="NikoshBAN" pitchFamily="2" charset="0"/>
              </a:rPr>
              <a:t>আল্লাহ হাফেজ</a:t>
            </a:r>
            <a:endParaRPr lang="en-US" sz="4000" dirty="0">
              <a:solidFill>
                <a:srgbClr val="000099"/>
              </a:solidFill>
              <a:latin typeface="NikoshBAN" pitchFamily="2" charset="0"/>
              <a:cs typeface="NikoshBAN" pitchFamily="2" charset="0"/>
            </a:endParaRPr>
          </a:p>
        </p:txBody>
      </p:sp>
      <p:sp>
        <p:nvSpPr>
          <p:cNvPr id="3" name="Subtitle 2"/>
          <p:cNvSpPr>
            <a:spLocks noGrp="1"/>
          </p:cNvSpPr>
          <p:nvPr>
            <p:ph type="subTitle" idx="1"/>
          </p:nvPr>
        </p:nvSpPr>
        <p:spPr>
          <a:xfrm>
            <a:off x="533400" y="2590800"/>
            <a:ext cx="8153400" cy="3581400"/>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752600"/>
            <a:ext cx="9144000" cy="5105400"/>
          </a:xfrm>
          <a:prstGeom prst="rect">
            <a:avLst/>
          </a:prstGeom>
        </p:spPr>
      </p:pic>
    </p:spTree>
    <p:extLst>
      <p:ext uri="{BB962C8B-B14F-4D97-AF65-F5344CB8AC3E}">
        <p14:creationId xmlns:p14="http://schemas.microsoft.com/office/powerpoint/2010/main" val="333413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1981200" y="76200"/>
            <a:ext cx="4572000" cy="914400"/>
          </a:xfrm>
          <a:noFill/>
        </p:spPr>
        <p:txBody>
          <a:bodyPr>
            <a:normAutofit/>
          </a:bodyPr>
          <a:lstStyle/>
          <a:p>
            <a:r>
              <a:rPr lang="bn-IN" dirty="0" smtClean="0">
                <a:solidFill>
                  <a:schemeClr val="accent6">
                    <a:lumMod val="50000"/>
                  </a:schemeClr>
                </a:solidFill>
                <a:latin typeface="NikoshBAN" pitchFamily="2" charset="0"/>
                <a:cs typeface="NikoshBAN" pitchFamily="2" charset="0"/>
              </a:rPr>
              <a:t>পরিচিতি</a:t>
            </a:r>
            <a:endParaRPr lang="en-US" dirty="0">
              <a:solidFill>
                <a:schemeClr val="accent6">
                  <a:lumMod val="50000"/>
                </a:schemeClr>
              </a:solidFill>
              <a:latin typeface="NikoshBAN" pitchFamily="2" charset="0"/>
              <a:cs typeface="NikoshBAN" pitchFamily="2" charset="0"/>
            </a:endParaRPr>
          </a:p>
        </p:txBody>
      </p:sp>
      <p:sp>
        <p:nvSpPr>
          <p:cNvPr id="9" name="Content Placeholder 8"/>
          <p:cNvSpPr>
            <a:spLocks noGrp="1"/>
          </p:cNvSpPr>
          <p:nvPr>
            <p:ph sz="half" idx="4294967295"/>
          </p:nvPr>
        </p:nvSpPr>
        <p:spPr>
          <a:xfrm>
            <a:off x="457200" y="1447800"/>
            <a:ext cx="4267200" cy="2438401"/>
          </a:xfrm>
        </p:spPr>
        <p:txBody>
          <a:bodyPr>
            <a:normAutofit/>
          </a:bodyPr>
          <a:lstStyle/>
          <a:p>
            <a:r>
              <a:rPr lang="bn-IN" sz="2800" dirty="0" smtClean="0">
                <a:latin typeface="NikoshBAN" pitchFamily="2" charset="0"/>
                <a:cs typeface="NikoshBAN" pitchFamily="2" charset="0"/>
              </a:rPr>
              <a:t>নাজনীন শাহানা </a:t>
            </a:r>
          </a:p>
          <a:p>
            <a:r>
              <a:rPr lang="bn-IN" sz="2800" dirty="0" smtClean="0">
                <a:latin typeface="NikoshBAN" pitchFamily="2" charset="0"/>
                <a:cs typeface="NikoshBAN" pitchFamily="2" charset="0"/>
              </a:rPr>
              <a:t>জুনিয়র ইন্সট্রাক্টর</a:t>
            </a:r>
            <a:r>
              <a:rPr lang="en-US" sz="2800" dirty="0" smtClean="0">
                <a:latin typeface="NikoshBAN" pitchFamily="2" charset="0"/>
                <a:cs typeface="NikoshBAN" pitchFamily="2" charset="0"/>
              </a:rPr>
              <a:t>,</a:t>
            </a:r>
            <a:r>
              <a:rPr lang="bn-IN" sz="2800" dirty="0" smtClean="0">
                <a:latin typeface="NikoshBAN" pitchFamily="2" charset="0"/>
                <a:cs typeface="NikoshBAN" pitchFamily="2" charset="0"/>
              </a:rPr>
              <a:t>আর</a:t>
            </a:r>
            <a:r>
              <a:rPr lang="en-US" sz="2800" dirty="0" smtClean="0">
                <a:latin typeface="NikoshBAN" pitchFamily="2" charset="0"/>
                <a:cs typeface="NikoshBAN" pitchFamily="2" charset="0"/>
              </a:rPr>
              <a:t> </a:t>
            </a:r>
            <a:r>
              <a:rPr lang="bn-IN" sz="2800" dirty="0" smtClean="0">
                <a:latin typeface="NikoshBAN" pitchFamily="2" charset="0"/>
                <a:cs typeface="NikoshBAN" pitchFamily="2" charset="0"/>
              </a:rPr>
              <a:t>এসি</a:t>
            </a:r>
          </a:p>
          <a:p>
            <a:r>
              <a:rPr lang="en-US" sz="2800" dirty="0" err="1" smtClean="0">
                <a:latin typeface="NikoshBAN" pitchFamily="2" charset="0"/>
                <a:cs typeface="NikoshBAN" pitchFamily="2" charset="0"/>
              </a:rPr>
              <a:t>নারায়ণগঞ্জ</a:t>
            </a:r>
            <a:r>
              <a:rPr lang="bn-IN" sz="2800" dirty="0" smtClean="0">
                <a:latin typeface="NikoshBAN" pitchFamily="2" charset="0"/>
                <a:cs typeface="NikoshBAN" pitchFamily="2" charset="0"/>
              </a:rPr>
              <a:t> টি এস সি</a:t>
            </a:r>
            <a:r>
              <a:rPr lang="bn-IN" dirty="0" smtClean="0">
                <a:latin typeface="NikoshBAN" pitchFamily="2" charset="0"/>
                <a:cs typeface="NikoshBAN" pitchFamily="2" charset="0"/>
              </a:rPr>
              <a:t> </a:t>
            </a:r>
            <a:endParaRPr lang="en-US" dirty="0" smtClean="0">
              <a:latin typeface="NikoshBAN" pitchFamily="2" charset="0"/>
              <a:cs typeface="NikoshBAN" pitchFamily="2" charset="0"/>
            </a:endParaRPr>
          </a:p>
          <a:p>
            <a:endParaRPr lang="en-US" dirty="0">
              <a:latin typeface="NikoshBAN" pitchFamily="2" charset="0"/>
              <a:cs typeface="NikoshBAN" pitchFamily="2" charset="0"/>
            </a:endParaRPr>
          </a:p>
        </p:txBody>
      </p:sp>
      <p:sp>
        <p:nvSpPr>
          <p:cNvPr id="11" name="Content Placeholder 10"/>
          <p:cNvSpPr>
            <a:spLocks noGrp="1"/>
          </p:cNvSpPr>
          <p:nvPr>
            <p:ph sz="half" idx="4294967295"/>
          </p:nvPr>
        </p:nvSpPr>
        <p:spPr>
          <a:xfrm>
            <a:off x="5105400" y="1524001"/>
            <a:ext cx="4038600" cy="2362200"/>
          </a:xfrm>
        </p:spPr>
        <p:txBody>
          <a:bodyPr>
            <a:normAutofit fontScale="92500" lnSpcReduction="20000"/>
          </a:bodyPr>
          <a:lstStyle/>
          <a:p>
            <a:r>
              <a:rPr lang="bn-IN" sz="2800" dirty="0" smtClean="0">
                <a:latin typeface="NikoshBAN" pitchFamily="2" charset="0"/>
                <a:cs typeface="NikoshBAN" pitchFamily="2" charset="0"/>
              </a:rPr>
              <a:t>শ্রেণী- </a:t>
            </a:r>
            <a:r>
              <a:rPr lang="en-US" sz="2800" dirty="0" err="1" smtClean="0">
                <a:latin typeface="NikoshBAN" pitchFamily="2" charset="0"/>
                <a:cs typeface="NikoshBAN" pitchFamily="2" charset="0"/>
              </a:rPr>
              <a:t>দশ</a:t>
            </a:r>
            <a:r>
              <a:rPr lang="bn-BD" sz="2800" dirty="0" smtClean="0">
                <a:latin typeface="NikoshBAN" pitchFamily="2" charset="0"/>
                <a:cs typeface="NikoshBAN" pitchFamily="2" charset="0"/>
              </a:rPr>
              <a:t>ম</a:t>
            </a:r>
            <a:r>
              <a:rPr lang="bn-IN" sz="2800" dirty="0" smtClean="0">
                <a:latin typeface="NikoshBAN" pitchFamily="2" charset="0"/>
                <a:cs typeface="NikoshBAN" pitchFamily="2" charset="0"/>
              </a:rPr>
              <a:t> </a:t>
            </a:r>
          </a:p>
          <a:p>
            <a:r>
              <a:rPr lang="bn-IN" sz="2800" dirty="0" smtClean="0">
                <a:latin typeface="NikoshBAN" pitchFamily="2" charset="0"/>
                <a:cs typeface="NikoshBAN" pitchFamily="2" charset="0"/>
              </a:rPr>
              <a:t>বিষয়</a:t>
            </a:r>
            <a:r>
              <a:rPr lang="en-US" sz="2800" dirty="0" smtClean="0">
                <a:latin typeface="NikoshBAN" pitchFamily="2" charset="0"/>
                <a:cs typeface="NikoshBAN" pitchFamily="2" charset="0"/>
              </a:rPr>
              <a:t>-</a:t>
            </a:r>
            <a:r>
              <a:rPr lang="bn-IN" sz="2800" dirty="0" smtClean="0">
                <a:latin typeface="NikoshBAN" pitchFamily="2" charset="0"/>
                <a:cs typeface="NikoshBAN" pitchFamily="2" charset="0"/>
              </a:rPr>
              <a:t>আর এসি ২</a:t>
            </a:r>
            <a:r>
              <a:rPr lang="en-US" sz="2800" dirty="0" smtClean="0">
                <a:latin typeface="NikoshBAN" pitchFamily="2" charset="0"/>
                <a:cs typeface="NikoshBAN" pitchFamily="2" charset="0"/>
              </a:rPr>
              <a:t> </a:t>
            </a:r>
            <a:r>
              <a:rPr lang="en-US" sz="2800" dirty="0" smtClean="0">
                <a:latin typeface="NikoshBAN" pitchFamily="2" charset="0"/>
                <a:cs typeface="NikoshBAN" pitchFamily="2" charset="0"/>
              </a:rPr>
              <a:t>(১ম </a:t>
            </a:r>
            <a:r>
              <a:rPr lang="en-US" sz="2800" dirty="0" err="1" smtClean="0">
                <a:latin typeface="NikoshBAN" pitchFamily="2" charset="0"/>
                <a:cs typeface="NikoshBAN" pitchFamily="2" charset="0"/>
              </a:rPr>
              <a:t>পত্র</a:t>
            </a:r>
            <a:r>
              <a:rPr lang="en-US" sz="2800" dirty="0" smtClean="0">
                <a:latin typeface="NikoshBAN" pitchFamily="2" charset="0"/>
                <a:cs typeface="NikoshBAN" pitchFamily="2" charset="0"/>
              </a:rPr>
              <a:t>)</a:t>
            </a:r>
            <a:endParaRPr lang="bn-IN" sz="2800" dirty="0" smtClean="0">
              <a:latin typeface="NikoshBAN" pitchFamily="2" charset="0"/>
              <a:cs typeface="NikoshBAN" pitchFamily="2" charset="0"/>
            </a:endParaRPr>
          </a:p>
          <a:p>
            <a:r>
              <a:rPr lang="en-US" sz="2800" dirty="0" err="1" smtClean="0">
                <a:latin typeface="NikoshBAN" pitchFamily="2" charset="0"/>
                <a:cs typeface="NikoshBAN" pitchFamily="2" charset="0"/>
              </a:rPr>
              <a:t>দশম</a:t>
            </a:r>
            <a:r>
              <a:rPr lang="en-US" sz="2800" dirty="0" smtClean="0">
                <a:latin typeface="NikoshBAN" pitchFamily="2" charset="0"/>
                <a:cs typeface="NikoshBAN" pitchFamily="2" charset="0"/>
              </a:rPr>
              <a:t>: </a:t>
            </a:r>
            <a:r>
              <a:rPr lang="en-US" sz="2800" dirty="0" err="1" smtClean="0">
                <a:latin typeface="NikoshBAN" pitchFamily="2" charset="0"/>
                <a:cs typeface="NikoshBAN" pitchFamily="2" charset="0"/>
              </a:rPr>
              <a:t>শ্রেণি</a:t>
            </a:r>
            <a:endParaRPr lang="en-US" sz="2800" dirty="0" smtClean="0">
              <a:latin typeface="NikoshBAN" pitchFamily="2" charset="0"/>
              <a:cs typeface="NikoshBAN" pitchFamily="2" charset="0"/>
            </a:endParaRPr>
          </a:p>
          <a:p>
            <a:r>
              <a:rPr lang="en-US" sz="2800" dirty="0" smtClean="0">
                <a:latin typeface="NikoshBAN" pitchFamily="2" charset="0"/>
                <a:cs typeface="NikoshBAN" pitchFamily="2" charset="0"/>
              </a:rPr>
              <a:t> </a:t>
            </a:r>
            <a:r>
              <a:rPr lang="bn-IN" sz="2800" dirty="0" smtClean="0">
                <a:latin typeface="NikoshBAN" pitchFamily="2" charset="0"/>
                <a:cs typeface="NikoshBAN" pitchFamily="2" charset="0"/>
              </a:rPr>
              <a:t>অধ্যায়</a:t>
            </a:r>
            <a:r>
              <a:rPr lang="bn-BD" sz="2800" dirty="0" smtClean="0">
                <a:latin typeface="NikoshBAN" pitchFamily="2" charset="0"/>
                <a:cs typeface="NikoshBAN" pitchFamily="2" charset="0"/>
              </a:rPr>
              <a:t>-</a:t>
            </a:r>
            <a:r>
              <a:rPr lang="en-US" sz="2800" dirty="0" smtClean="0">
                <a:latin typeface="NikoshBAN" pitchFamily="2" charset="0"/>
                <a:cs typeface="NikoshBAN" pitchFamily="2" charset="0"/>
              </a:rPr>
              <a:t>৩</a:t>
            </a:r>
          </a:p>
          <a:p>
            <a:r>
              <a:rPr lang="en-US" sz="2800" dirty="0" err="1" smtClean="0">
                <a:latin typeface="NikoshBAN" pitchFamily="2" charset="0"/>
                <a:cs typeface="NikoshBAN" pitchFamily="2" charset="0"/>
              </a:rPr>
              <a:t>সময়</a:t>
            </a:r>
            <a:r>
              <a:rPr lang="en-US" sz="2800" dirty="0" smtClean="0">
                <a:latin typeface="NikoshBAN" pitchFamily="2" charset="0"/>
                <a:cs typeface="NikoshBAN" pitchFamily="2" charset="0"/>
              </a:rPr>
              <a:t> ৪০ </a:t>
            </a:r>
            <a:r>
              <a:rPr lang="en-US" sz="2800" dirty="0" err="1" smtClean="0">
                <a:latin typeface="NikoshBAN" pitchFamily="2" charset="0"/>
                <a:cs typeface="NikoshBAN" pitchFamily="2" charset="0"/>
              </a:rPr>
              <a:t>মিনিট</a:t>
            </a:r>
            <a:endParaRPr lang="en-US" sz="2800" dirty="0" smtClean="0">
              <a:latin typeface="NikoshBAN" pitchFamily="2" charset="0"/>
              <a:cs typeface="NikoshBAN" pitchFamily="2" charset="0"/>
            </a:endParaRPr>
          </a:p>
          <a:p>
            <a:pPr>
              <a:buNone/>
            </a:pPr>
            <a:endParaRPr lang="en-US" dirty="0">
              <a:latin typeface="NikoshBAN" pitchFamily="2" charset="0"/>
              <a:cs typeface="NikoshBAN" pitchFamily="2" charset="0"/>
            </a:endParaRPr>
          </a:p>
        </p:txBody>
      </p:sp>
      <p:pic>
        <p:nvPicPr>
          <p:cNvPr id="10242" name="Picture 2" descr="flower images এর চিত্র ফলাফল"/>
          <p:cNvPicPr>
            <a:picLocks noChangeAspect="1" noChangeArrowheads="1"/>
          </p:cNvPicPr>
          <p:nvPr/>
        </p:nvPicPr>
        <p:blipFill>
          <a:blip r:embed="rId2"/>
          <a:srcRect/>
          <a:stretch>
            <a:fillRect/>
          </a:stretch>
        </p:blipFill>
        <p:spPr bwMode="auto">
          <a:xfrm>
            <a:off x="0" y="4038600"/>
            <a:ext cx="9144000" cy="2514600"/>
          </a:xfrm>
          <a:prstGeom prst="rect">
            <a:avLst/>
          </a:prstGeom>
          <a:noFill/>
        </p:spPr>
      </p:pic>
    </p:spTree>
    <p:extLst>
      <p:ext uri="{BB962C8B-B14F-4D97-AF65-F5344CB8AC3E}">
        <p14:creationId xmlns:p14="http://schemas.microsoft.com/office/powerpoint/2010/main" val="205262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arn(inVertic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arn(inVertic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barn(inVertical)">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barn(inVertical)">
                                      <p:cBhvr>
                                        <p:cTn id="27" dur="500"/>
                                        <p:tgtEl>
                                          <p:spTgt spid="1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xEl>
                                              <p:pRg st="1" end="1"/>
                                            </p:txEl>
                                          </p:spTgt>
                                        </p:tgtEl>
                                        <p:attrNameLst>
                                          <p:attrName>style.visibility</p:attrName>
                                        </p:attrNameLst>
                                      </p:cBhvr>
                                      <p:to>
                                        <p:strVal val="visible"/>
                                      </p:to>
                                    </p:set>
                                    <p:animEffect transition="in" filter="barn(inVertical)">
                                      <p:cBhvr>
                                        <p:cTn id="32" dur="500"/>
                                        <p:tgtEl>
                                          <p:spTgt spid="11">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xEl>
                                              <p:pRg st="2" end="2"/>
                                            </p:txEl>
                                          </p:spTgt>
                                        </p:tgtEl>
                                        <p:attrNameLst>
                                          <p:attrName>style.visibility</p:attrName>
                                        </p:attrNameLst>
                                      </p:cBhvr>
                                      <p:to>
                                        <p:strVal val="visible"/>
                                      </p:to>
                                    </p:set>
                                    <p:animEffect transition="in" filter="barn(inVertical)">
                                      <p:cBhvr>
                                        <p:cTn id="37" dur="500"/>
                                        <p:tgtEl>
                                          <p:spTgt spid="11">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xEl>
                                              <p:pRg st="3" end="3"/>
                                            </p:txEl>
                                          </p:spTgt>
                                        </p:tgtEl>
                                        <p:attrNameLst>
                                          <p:attrName>style.visibility</p:attrName>
                                        </p:attrNameLst>
                                      </p:cBhvr>
                                      <p:to>
                                        <p:strVal val="visible"/>
                                      </p:to>
                                    </p:set>
                                    <p:animEffect transition="in" filter="barn(inVertical)">
                                      <p:cBhvr>
                                        <p:cTn id="42" dur="500"/>
                                        <p:tgtEl>
                                          <p:spTgt spid="11">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1">
                                            <p:txEl>
                                              <p:pRg st="4" end="4"/>
                                            </p:txEl>
                                          </p:spTgt>
                                        </p:tgtEl>
                                        <p:attrNameLst>
                                          <p:attrName>style.visibility</p:attrName>
                                        </p:attrNameLst>
                                      </p:cBhvr>
                                      <p:to>
                                        <p:strVal val="visible"/>
                                      </p:to>
                                    </p:set>
                                    <p:animEffect transition="in" filter="barn(inVertical)">
                                      <p:cBhvr>
                                        <p:cTn id="4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P spid="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2800" dirty="0" err="1" smtClean="0"/>
              <a:t>অটো</a:t>
            </a:r>
            <a:r>
              <a:rPr lang="en-US" sz="2800" dirty="0" smtClean="0"/>
              <a:t> </a:t>
            </a:r>
            <a:r>
              <a:rPr lang="en-US" sz="2800" dirty="0" err="1" smtClean="0"/>
              <a:t>এয়ার</a:t>
            </a:r>
            <a:r>
              <a:rPr lang="en-US" sz="2800" dirty="0" smtClean="0"/>
              <a:t> </a:t>
            </a:r>
            <a:r>
              <a:rPr lang="en-US" sz="2800" dirty="0" err="1" smtClean="0"/>
              <a:t>কন্ডিশনারের</a:t>
            </a:r>
            <a:r>
              <a:rPr lang="en-US" sz="2800" dirty="0" smtClean="0"/>
              <a:t> </a:t>
            </a:r>
            <a:r>
              <a:rPr lang="en-US" sz="2800" dirty="0" err="1" smtClean="0"/>
              <a:t>চিত্র</a:t>
            </a:r>
            <a:endParaRPr lang="en-US" sz="2800" dirty="0"/>
          </a:p>
        </p:txBody>
      </p:sp>
      <p:pic>
        <p:nvPicPr>
          <p:cNvPr id="1026" name="Picture 2" descr="C:\Users\User\Downloads\ab3a362bf556493ee29e3c4f686dc98b.jpg"/>
          <p:cNvPicPr>
            <a:picLocks noChangeAspect="1" noChangeArrowheads="1"/>
          </p:cNvPicPr>
          <p:nvPr/>
        </p:nvPicPr>
        <p:blipFill>
          <a:blip r:embed="rId2"/>
          <a:srcRect/>
          <a:stretch>
            <a:fillRect/>
          </a:stretch>
        </p:blipFill>
        <p:spPr bwMode="auto">
          <a:xfrm>
            <a:off x="0" y="792956"/>
            <a:ext cx="9144000" cy="52720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শিখন</a:t>
            </a:r>
            <a:r>
              <a:rPr lang="en-US" dirty="0" smtClean="0"/>
              <a:t> </a:t>
            </a:r>
            <a:r>
              <a:rPr lang="en-US" dirty="0" err="1" smtClean="0"/>
              <a:t>ফল</a:t>
            </a:r>
            <a:endParaRPr lang="en-US" dirty="0"/>
          </a:p>
        </p:txBody>
      </p:sp>
      <p:sp>
        <p:nvSpPr>
          <p:cNvPr id="3" name="Rectangle 2"/>
          <p:cNvSpPr/>
          <p:nvPr/>
        </p:nvSpPr>
        <p:spPr>
          <a:xfrm>
            <a:off x="228600" y="1600200"/>
            <a:ext cx="7620000" cy="4832092"/>
          </a:xfrm>
          <a:prstGeom prst="rect">
            <a:avLst/>
          </a:prstGeom>
        </p:spPr>
        <p:txBody>
          <a:bodyPr wrap="square">
            <a:spAutoFit/>
          </a:bodyPr>
          <a:lstStyle/>
          <a:p>
            <a:r>
              <a:rPr lang="en-US" sz="2800" dirty="0" err="1" smtClean="0"/>
              <a:t>কোন</a:t>
            </a:r>
            <a:r>
              <a:rPr lang="en-US" sz="2800" dirty="0" smtClean="0"/>
              <a:t> </a:t>
            </a:r>
            <a:r>
              <a:rPr lang="en-US" sz="2800" dirty="0" err="1" smtClean="0"/>
              <a:t>ধরনের</a:t>
            </a:r>
            <a:r>
              <a:rPr lang="en-US" sz="2800" dirty="0" smtClean="0"/>
              <a:t> </a:t>
            </a:r>
            <a:r>
              <a:rPr lang="en-US" sz="2800" dirty="0" err="1" smtClean="0"/>
              <a:t>অটো</a:t>
            </a:r>
            <a:r>
              <a:rPr lang="en-US" sz="2800" dirty="0" smtClean="0"/>
              <a:t> </a:t>
            </a:r>
            <a:r>
              <a:rPr lang="en-US" sz="2800" dirty="0" err="1" smtClean="0"/>
              <a:t>এয়ার</a:t>
            </a:r>
            <a:r>
              <a:rPr lang="en-US" sz="2800" dirty="0" smtClean="0"/>
              <a:t> </a:t>
            </a:r>
            <a:r>
              <a:rPr lang="en-US" sz="2800" dirty="0" err="1" smtClean="0"/>
              <a:t>কন্ডিশনারে</a:t>
            </a:r>
            <a:r>
              <a:rPr lang="en-US" sz="2800" dirty="0" smtClean="0"/>
              <a:t> </a:t>
            </a:r>
            <a:r>
              <a:rPr lang="en-US" sz="2800" dirty="0" err="1" smtClean="0"/>
              <a:t>রিসিভার</a:t>
            </a:r>
            <a:r>
              <a:rPr lang="en-US" sz="2800" dirty="0" smtClean="0"/>
              <a:t> </a:t>
            </a:r>
            <a:r>
              <a:rPr lang="en-US" sz="2800" dirty="0" err="1" smtClean="0"/>
              <a:t>ব্যবহার</a:t>
            </a:r>
            <a:r>
              <a:rPr lang="en-US" sz="2800" dirty="0" smtClean="0"/>
              <a:t> </a:t>
            </a:r>
            <a:r>
              <a:rPr lang="en-US" sz="2800" dirty="0" err="1" smtClean="0"/>
              <a:t>করা</a:t>
            </a:r>
            <a:r>
              <a:rPr lang="en-US" sz="2800" dirty="0" smtClean="0"/>
              <a:t> </a:t>
            </a:r>
            <a:r>
              <a:rPr lang="en-US" sz="2800" dirty="0" err="1" smtClean="0"/>
              <a:t>হয়</a:t>
            </a:r>
            <a:r>
              <a:rPr lang="en-US" sz="2800" dirty="0" smtClean="0"/>
              <a:t> ?</a:t>
            </a:r>
          </a:p>
          <a:p>
            <a:r>
              <a:rPr lang="en-US" sz="2800" dirty="0" err="1" smtClean="0"/>
              <a:t>ম্যাগনেটিক</a:t>
            </a:r>
            <a:r>
              <a:rPr lang="en-US" sz="2800" dirty="0" smtClean="0"/>
              <a:t> </a:t>
            </a:r>
            <a:r>
              <a:rPr lang="en-US" sz="2800" dirty="0" err="1" smtClean="0"/>
              <a:t>ক্লাচের</a:t>
            </a:r>
            <a:r>
              <a:rPr lang="en-US" sz="2800" dirty="0" smtClean="0"/>
              <a:t> </a:t>
            </a:r>
            <a:r>
              <a:rPr lang="en-US" sz="2800" dirty="0" err="1" smtClean="0"/>
              <a:t>কাজ</a:t>
            </a:r>
            <a:r>
              <a:rPr lang="en-US" sz="2800" dirty="0" smtClean="0"/>
              <a:t> </a:t>
            </a:r>
            <a:r>
              <a:rPr lang="en-US" sz="2800" dirty="0" err="1" smtClean="0"/>
              <a:t>কী</a:t>
            </a:r>
            <a:r>
              <a:rPr lang="en-US" sz="2800" dirty="0" smtClean="0"/>
              <a:t>?</a:t>
            </a:r>
          </a:p>
          <a:p>
            <a:r>
              <a:rPr lang="en-US" sz="2800" dirty="0" err="1" smtClean="0"/>
              <a:t>কোন</a:t>
            </a:r>
            <a:r>
              <a:rPr lang="en-US" sz="2800" dirty="0" smtClean="0"/>
              <a:t> </a:t>
            </a:r>
            <a:r>
              <a:rPr lang="en-US" sz="2800" dirty="0" err="1" smtClean="0"/>
              <a:t>ধরনের</a:t>
            </a:r>
            <a:r>
              <a:rPr lang="en-US" sz="2800" dirty="0" smtClean="0"/>
              <a:t> </a:t>
            </a:r>
            <a:r>
              <a:rPr lang="en-US" sz="2800" dirty="0" err="1" smtClean="0"/>
              <a:t>অটো</a:t>
            </a:r>
            <a:r>
              <a:rPr lang="en-US" sz="2800" dirty="0" smtClean="0"/>
              <a:t> </a:t>
            </a:r>
            <a:r>
              <a:rPr lang="en-US" sz="2800" dirty="0" err="1" smtClean="0"/>
              <a:t>এয়ার</a:t>
            </a:r>
            <a:r>
              <a:rPr lang="en-US" sz="2800" dirty="0" smtClean="0"/>
              <a:t> </a:t>
            </a:r>
            <a:r>
              <a:rPr lang="en-US" sz="2800" dirty="0" err="1" smtClean="0"/>
              <a:t>কন্ডিশনারে</a:t>
            </a:r>
            <a:r>
              <a:rPr lang="en-US" sz="2800" dirty="0" smtClean="0"/>
              <a:t> </a:t>
            </a:r>
            <a:r>
              <a:rPr lang="en-US" sz="2800" dirty="0" err="1" smtClean="0"/>
              <a:t>রিসিভার</a:t>
            </a:r>
            <a:r>
              <a:rPr lang="en-US" sz="2800" dirty="0" smtClean="0"/>
              <a:t> </a:t>
            </a:r>
            <a:r>
              <a:rPr lang="en-US" sz="2800" dirty="0" err="1" smtClean="0"/>
              <a:t>ব্যবহার</a:t>
            </a:r>
            <a:r>
              <a:rPr lang="en-US" sz="2800" dirty="0" smtClean="0"/>
              <a:t> </a:t>
            </a:r>
            <a:r>
              <a:rPr lang="en-US" sz="2800" dirty="0" err="1" smtClean="0"/>
              <a:t>করা</a:t>
            </a:r>
            <a:r>
              <a:rPr lang="en-US" sz="2800" dirty="0" smtClean="0"/>
              <a:t> </a:t>
            </a:r>
            <a:r>
              <a:rPr lang="en-US" sz="2800" dirty="0" err="1" smtClean="0"/>
              <a:t>হয়</a:t>
            </a:r>
            <a:r>
              <a:rPr lang="en-US" sz="2800" dirty="0" smtClean="0"/>
              <a:t> ?</a:t>
            </a:r>
          </a:p>
          <a:p>
            <a:endParaRPr lang="en-US" sz="2800" dirty="0" smtClean="0"/>
          </a:p>
          <a:p>
            <a:r>
              <a:rPr lang="en-US" sz="2800" dirty="0" err="1" smtClean="0"/>
              <a:t>অটো</a:t>
            </a:r>
            <a:r>
              <a:rPr lang="en-US" sz="2800" dirty="0" smtClean="0"/>
              <a:t> </a:t>
            </a:r>
            <a:r>
              <a:rPr lang="en-US" sz="2800" dirty="0" err="1" smtClean="0"/>
              <a:t>এয়ার</a:t>
            </a:r>
            <a:r>
              <a:rPr lang="en-US" sz="2800" dirty="0" smtClean="0"/>
              <a:t> </a:t>
            </a:r>
            <a:r>
              <a:rPr lang="en-US" sz="2800" dirty="0" err="1" smtClean="0"/>
              <a:t>কন্ডিশনারে</a:t>
            </a:r>
            <a:r>
              <a:rPr lang="en-US" sz="2800" dirty="0" smtClean="0"/>
              <a:t> </a:t>
            </a:r>
            <a:r>
              <a:rPr lang="en-US" sz="2800" dirty="0" err="1" smtClean="0"/>
              <a:t>কোন</a:t>
            </a:r>
            <a:r>
              <a:rPr lang="en-US" sz="2800" dirty="0" smtClean="0"/>
              <a:t> </a:t>
            </a:r>
            <a:r>
              <a:rPr lang="en-US" sz="2800" dirty="0" err="1" smtClean="0"/>
              <a:t>ধরনের</a:t>
            </a:r>
            <a:r>
              <a:rPr lang="en-US" sz="2800" dirty="0" smtClean="0"/>
              <a:t> </a:t>
            </a:r>
            <a:r>
              <a:rPr lang="en-US" sz="2800" dirty="0" err="1" smtClean="0"/>
              <a:t>হিমায়ক</a:t>
            </a:r>
            <a:r>
              <a:rPr lang="en-US" sz="2800" dirty="0" smtClean="0"/>
              <a:t> </a:t>
            </a:r>
            <a:r>
              <a:rPr lang="en-US" sz="2800" dirty="0" err="1" smtClean="0"/>
              <a:t>নিয়ন্ত্রক</a:t>
            </a:r>
            <a:r>
              <a:rPr lang="en-US" sz="2800" dirty="0" smtClean="0"/>
              <a:t> </a:t>
            </a:r>
            <a:r>
              <a:rPr lang="en-US" sz="2800" dirty="0" err="1" smtClean="0"/>
              <a:t>ব্যবহার</a:t>
            </a:r>
            <a:r>
              <a:rPr lang="en-US" sz="2800" dirty="0" smtClean="0"/>
              <a:t> </a:t>
            </a:r>
            <a:r>
              <a:rPr lang="en-US" sz="2800" dirty="0" err="1" smtClean="0"/>
              <a:t>করা</a:t>
            </a:r>
            <a:r>
              <a:rPr lang="en-US" sz="2800" dirty="0" smtClean="0"/>
              <a:t> </a:t>
            </a:r>
            <a:r>
              <a:rPr lang="en-US" sz="2800" dirty="0" err="1" smtClean="0"/>
              <a:t>হয়</a:t>
            </a:r>
            <a:r>
              <a:rPr lang="en-US" sz="2800" dirty="0" smtClean="0"/>
              <a:t> ?</a:t>
            </a:r>
          </a:p>
          <a:p>
            <a:endParaRPr lang="en-US" sz="2800" dirty="0" smtClean="0"/>
          </a:p>
          <a:p>
            <a:pPr>
              <a:buNone/>
            </a:pPr>
            <a:endParaRPr lang="en-US" sz="2800" dirty="0" smtClean="0"/>
          </a:p>
          <a:p>
            <a:pPr>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003" y="2057400"/>
            <a:ext cx="8229600" cy="4144962"/>
          </a:xfrm>
        </p:spPr>
        <p:txBody>
          <a:bodyPr>
            <a:normAutofit/>
          </a:bodyPr>
          <a:lstStyle/>
          <a:p>
            <a:r>
              <a:rPr lang="en-US" sz="2000" dirty="0" err="1" smtClean="0">
                <a:latin typeface="NikoshBAN"/>
              </a:rPr>
              <a:t>কার</a:t>
            </a:r>
            <a:r>
              <a:rPr lang="en-US" sz="2000" dirty="0" smtClean="0">
                <a:latin typeface="NikoshBAN"/>
              </a:rPr>
              <a:t> </a:t>
            </a:r>
            <a:r>
              <a:rPr lang="bn-IN" sz="2000" dirty="0" smtClean="0">
                <a:latin typeface="NikoshBAN"/>
              </a:rPr>
              <a:t>এয়ারকন্ডিশনিং</a:t>
            </a:r>
            <a:r>
              <a:rPr lang="en-US" sz="2000" dirty="0" smtClean="0">
                <a:latin typeface="NikoshBAN"/>
              </a:rPr>
              <a:t>:</a:t>
            </a:r>
            <a:r>
              <a:rPr lang="bn-IN" sz="2000" dirty="0" smtClean="0">
                <a:latin typeface="NikoshBAN"/>
              </a:rPr>
              <a:t> গাড়ির </a:t>
            </a:r>
            <a:r>
              <a:rPr lang="bn-IN" sz="2000" dirty="0">
                <a:latin typeface="NikoshBAN"/>
              </a:rPr>
              <a:t>কেবিন বা অভ্যন্তরে কুলিং ক্ষমতা প্রয়োগ করে গ্রীষ্মকালে (Summer) আরামদায়ক শীতল পরিবেশ সৃষ্টি করা এবং হিটিং ক্ষমতা প্রয়োগ করে শীতকালে আরামদায়ক গরম পরিবেশ সৃষ্টি করাই </a:t>
            </a:r>
            <a:r>
              <a:rPr lang="bn-IN" sz="2000" b="1" dirty="0">
                <a:latin typeface="NikoshBAN"/>
              </a:rPr>
              <a:t>কার</a:t>
            </a:r>
            <a:r>
              <a:rPr lang="bn-IN" sz="2000" dirty="0">
                <a:latin typeface="NikoshBAN"/>
              </a:rPr>
              <a:t> এরার </a:t>
            </a:r>
            <a:r>
              <a:rPr lang="bn-IN" sz="2000" b="1" dirty="0">
                <a:latin typeface="NikoshBAN"/>
              </a:rPr>
              <a:t>কন্ডিশনারের</a:t>
            </a:r>
            <a:r>
              <a:rPr lang="bn-IN" sz="2000" dirty="0">
                <a:latin typeface="NikoshBAN"/>
              </a:rPr>
              <a:t> প্রধান </a:t>
            </a:r>
            <a:r>
              <a:rPr lang="bn-IN" sz="2000" b="1" dirty="0">
                <a:latin typeface="NikoshBAN"/>
              </a:rPr>
              <a:t>কাজ</a:t>
            </a:r>
            <a:r>
              <a:rPr lang="bn-IN" sz="2000" dirty="0">
                <a:latin typeface="NikoshBAN"/>
              </a:rPr>
              <a:t>। গ্রীষ্মকালে এয়ারকন্ডিশনিং স্পেসের আর্দ্রতা (Humidity) কমানো প্রয়োজন</a:t>
            </a:r>
            <a:r>
              <a:rPr lang="bn-IN" sz="2000" dirty="0" smtClean="0">
                <a:latin typeface="NikoshBAN"/>
              </a:rPr>
              <a:t>।</a:t>
            </a:r>
            <a:r>
              <a:rPr lang="en-US" sz="2000" dirty="0" smtClean="0">
                <a:latin typeface="NikoshBAN"/>
              </a:rPr>
              <a:t/>
            </a:r>
            <a:br>
              <a:rPr lang="en-US" sz="2000" dirty="0" smtClean="0">
                <a:latin typeface="NikoshBAN"/>
              </a:rPr>
            </a:br>
            <a:r>
              <a:rPr lang="en-US" sz="2000" dirty="0">
                <a:latin typeface="NikoshBAN"/>
              </a:rPr>
              <a:t/>
            </a:r>
            <a:br>
              <a:rPr lang="en-US" sz="2000" dirty="0">
                <a:latin typeface="NikoshBAN"/>
              </a:rPr>
            </a:br>
            <a:r>
              <a:rPr lang="en-US" sz="2000" dirty="0"/>
              <a:t/>
            </a:r>
            <a:br>
              <a:rPr lang="en-US" sz="2000" dirty="0"/>
            </a:br>
            <a:endParaRPr lang="en-US" sz="2000" dirty="0"/>
          </a:p>
        </p:txBody>
      </p:sp>
      <p:sp>
        <p:nvSpPr>
          <p:cNvPr id="3" name="Rectangle 1"/>
          <p:cNvSpPr>
            <a:spLocks noChangeArrowheads="1"/>
          </p:cNvSpPr>
          <p:nvPr/>
        </p:nvSpPr>
        <p:spPr bwMode="auto">
          <a:xfrm>
            <a:off x="457200" y="274638"/>
            <a:ext cx="8686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anose="020B0604020202020204" pitchFamily="34" charset="0"/>
              </a:rPr>
              <a:t> </a:t>
            </a:r>
            <a:endParaRPr kumimoji="0" lang="bn-IN" sz="2000" b="0" i="0" u="none" strike="noStrike" cap="none" normalizeH="0" baseline="0" dirty="0" smtClean="0">
              <a:ln>
                <a:noFill/>
              </a:ln>
              <a:solidFill>
                <a:schemeClr val="tx1"/>
              </a:solidFill>
              <a:effectLst/>
              <a:latin typeface="Arial" panose="020B0604020202020204" pitchFamily="34" charset="0"/>
            </a:endParaRPr>
          </a:p>
        </p:txBody>
      </p:sp>
      <p:pic>
        <p:nvPicPr>
          <p:cNvPr id="1026" name="Picture 2" descr="https://encrypted-tbn0.gstatic.com/images?q=tbn:ANd9GcSPl19t7wezJxXEf5vjE6zMXRxmxYneIkLCbGS7p1jOng&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9513888"/>
            <a:ext cx="1381125"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7480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286000"/>
            <a:ext cx="7086600" cy="2031325"/>
          </a:xfrm>
          <a:prstGeom prst="rect">
            <a:avLst/>
          </a:prstGeom>
        </p:spPr>
        <p:txBody>
          <a:bodyPr wrap="square">
            <a:spAutoFit/>
          </a:bodyPr>
          <a:lstStyle/>
          <a:p>
            <a:pPr lvl="0" eaLnBrk="0" fontAlgn="base" hangingPunct="0">
              <a:spcBef>
                <a:spcPct val="0"/>
              </a:spcBef>
              <a:spcAft>
                <a:spcPct val="0"/>
              </a:spcAft>
            </a:pPr>
            <a:r>
              <a:rPr lang="bn-IN" dirty="0">
                <a:latin typeface="NikoshBAN"/>
              </a:rPr>
              <a:t>এয়ার কন্ডিশন কিভাবে কাজ করে</a:t>
            </a:r>
            <a:endParaRPr lang="en-US" dirty="0">
              <a:latin typeface="NikoshBAN"/>
            </a:endParaRPr>
          </a:p>
          <a:p>
            <a:pPr lvl="0" eaLnBrk="0" fontAlgn="base" hangingPunct="0">
              <a:spcBef>
                <a:spcPct val="0"/>
              </a:spcBef>
              <a:spcAft>
                <a:spcPct val="0"/>
              </a:spcAft>
            </a:pPr>
            <a:r>
              <a:rPr lang="en-US" dirty="0">
                <a:latin typeface="NikoshBAN"/>
              </a:rPr>
              <a:t>  </a:t>
            </a:r>
          </a:p>
          <a:p>
            <a:pPr lvl="0" eaLnBrk="0" fontAlgn="base" hangingPunct="0">
              <a:spcBef>
                <a:spcPct val="0"/>
              </a:spcBef>
              <a:spcAft>
                <a:spcPct val="0"/>
              </a:spcAft>
            </a:pPr>
            <a:r>
              <a:rPr lang="bn-IN" dirty="0">
                <a:latin typeface="NikoshBAN"/>
              </a:rPr>
              <a:t>একটি পাখা ঠাণ্ডা বাষ্পীভবনের কুণ্ডলী জুড়ে অভ্যন্তরীণ বাতাস উড়িয়ে দেয় যেখানে</a:t>
            </a:r>
            <a:endParaRPr lang="en-US" dirty="0">
              <a:latin typeface="NikoshBAN"/>
              <a:cs typeface="Vrinda"/>
            </a:endParaRPr>
          </a:p>
          <a:p>
            <a:pPr lvl="0" eaLnBrk="0" fontAlgn="base" hangingPunct="0">
              <a:spcBef>
                <a:spcPct val="0"/>
              </a:spcBef>
              <a:spcAft>
                <a:spcPct val="0"/>
              </a:spcAft>
            </a:pPr>
            <a:r>
              <a:rPr lang="bn-IN" dirty="0">
                <a:latin typeface="NikoshBAN"/>
              </a:rPr>
              <a:t>ভিতরের তাপ রেফ্রিজারেন্টে শোষিত হয়। তারপরে শীতল বাতাস সারা বাড়িতে</a:t>
            </a:r>
            <a:endParaRPr lang="en-US" dirty="0">
              <a:latin typeface="NikoshBAN"/>
              <a:cs typeface="Vrinda"/>
            </a:endParaRPr>
          </a:p>
          <a:p>
            <a:pPr lvl="0" eaLnBrk="0" fontAlgn="base" hangingPunct="0">
              <a:spcBef>
                <a:spcPct val="0"/>
              </a:spcBef>
              <a:spcAft>
                <a:spcPct val="0"/>
              </a:spcAft>
            </a:pPr>
            <a:r>
              <a:rPr lang="bn-IN" dirty="0">
                <a:latin typeface="NikoshBAN"/>
              </a:rPr>
              <a:t> সঞ্চালিত হয় যখন উত্তপ্ত বাষ্পীভূত গ্যাস বাইরে কম্প্রেসারে পাঠানো হয়</a:t>
            </a:r>
            <a:r>
              <a:rPr lang="bn-IN" dirty="0">
                <a:latin typeface="Arial" panose="020B0604020202020204" pitchFamily="34" charset="0"/>
              </a:rPr>
              <a:t>।</a:t>
            </a:r>
          </a:p>
        </p:txBody>
      </p:sp>
    </p:spTree>
    <p:extLst>
      <p:ext uri="{BB962C8B-B14F-4D97-AF65-F5344CB8AC3E}">
        <p14:creationId xmlns:p14="http://schemas.microsoft.com/office/powerpoint/2010/main" val="358625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189913" cy="4105275"/>
          </a:xfrm>
        </p:spPr>
        <p:txBody>
          <a:bodyPr>
            <a:noAutofit/>
          </a:bodyPr>
          <a:lstStyle/>
          <a:p>
            <a:r>
              <a:rPr lang="en-US" sz="2000" b="0" dirty="0" err="1" smtClean="0"/>
              <a:t>গাা</a:t>
            </a:r>
            <a:r>
              <a:rPr lang="as-IN" sz="2000" b="0" dirty="0" smtClean="0"/>
              <a:t>ড়ির </a:t>
            </a:r>
            <a:r>
              <a:rPr lang="as-IN" sz="2000" b="0" dirty="0"/>
              <a:t>এসি ঠিক করে কাজ করছে না? এই গরমে গাড়ির এসি ঠিক ভাবে সচল রাখতে কী কী টিপস মেনে </a:t>
            </a:r>
            <a:r>
              <a:rPr lang="as-IN" sz="2000" b="0" dirty="0" smtClean="0"/>
              <a:t>চলবে দেখে</a:t>
            </a:r>
            <a:r>
              <a:rPr lang="en-US" sz="2000" b="0" dirty="0" smtClean="0"/>
              <a:t> </a:t>
            </a:r>
            <a:r>
              <a:rPr lang="as-IN" sz="2000" b="0" dirty="0" smtClean="0"/>
              <a:t>ন</a:t>
            </a:r>
            <a:r>
              <a:rPr lang="en-US" sz="2000" b="0" dirty="0" err="1"/>
              <a:t>া</a:t>
            </a:r>
            <a:r>
              <a:rPr lang="en-US" sz="2000" b="0" dirty="0" err="1" smtClean="0"/>
              <a:t>ও</a:t>
            </a:r>
            <a:r>
              <a:rPr lang="as-IN" sz="2000" b="0" dirty="0" smtClean="0"/>
              <a:t> </a:t>
            </a:r>
            <a:r>
              <a:rPr lang="as-IN" sz="2000" b="0" dirty="0"/>
              <a:t>একনজরে-</a:t>
            </a:r>
            <a:br>
              <a:rPr lang="as-IN" sz="2000" b="0" dirty="0"/>
            </a:br>
            <a:r>
              <a:rPr lang="as-IN" sz="2000" b="0" dirty="0"/>
              <a:t>১। ইলেকট্রনিক্স জিনিস থাকলে তার সঙ্গে সমস্যাও জড়িয়ে থাকবে। তবে এই গরমে যেহেতু গাড়ির এসি অত্যন্ত প্রয়োজনীয় এবং গুরুত্বপূর্ণ বিষয় তাই ভালভাবে গাড়ির এয়ার কন্ডিশনারের দেখভাল করা প্রয়োজন। অতএব নিয়মিত গাড়ির এসির চেকআপ করানো উচিত। যে গ্যারাজে বা যেখানেই আপনি গাড়ির পরীক্ষা নিরীক্ষা করান সেখানে গিয়ে আর যাই করুন না কেন এসি- টা আগে ভালভাবে </a:t>
            </a:r>
            <a:r>
              <a:rPr lang="as-IN" sz="2000" b="0" dirty="0" smtClean="0"/>
              <a:t>পরীক্ষ</a:t>
            </a:r>
            <a:r>
              <a:rPr lang="en-US" sz="2000" b="0" dirty="0" smtClean="0"/>
              <a:t> </a:t>
            </a:r>
            <a:r>
              <a:rPr lang="en-US" sz="2000" b="0" dirty="0" err="1" smtClean="0"/>
              <a:t>করতে</a:t>
            </a:r>
            <a:r>
              <a:rPr lang="en-US" sz="2000" b="0" dirty="0" smtClean="0"/>
              <a:t> </a:t>
            </a:r>
            <a:r>
              <a:rPr lang="en-US" sz="2000" b="0" dirty="0" err="1" smtClean="0"/>
              <a:t>হবে</a:t>
            </a:r>
            <a:r>
              <a:rPr lang="as-IN" sz="2000" b="0" dirty="0" smtClean="0"/>
              <a:t/>
            </a:r>
            <a:br>
              <a:rPr lang="as-IN" sz="2000" b="0" dirty="0" smtClean="0"/>
            </a:br>
            <a:endParaRPr lang="en-US" sz="2000" b="0" dirty="0"/>
          </a:p>
        </p:txBody>
      </p:sp>
      <p:sp>
        <p:nvSpPr>
          <p:cNvPr id="3" name="Text Placeholder 2"/>
          <p:cNvSpPr>
            <a:spLocks noGrp="1"/>
          </p:cNvSpPr>
          <p:nvPr>
            <p:ph type="body" idx="1"/>
          </p:nvPr>
        </p:nvSpPr>
        <p:spPr>
          <a:xfrm>
            <a:off x="304799" y="5791200"/>
            <a:ext cx="8189913" cy="1260740"/>
          </a:xfrm>
        </p:spPr>
        <p:txBody>
          <a:bodyPr>
            <a:normAutofit/>
          </a:bodyPr>
          <a:lstStyle/>
          <a:p>
            <a:endParaRPr lang="as-IN" dirty="0"/>
          </a:p>
        </p:txBody>
      </p:sp>
      <p:sp>
        <p:nvSpPr>
          <p:cNvPr id="4" name="Rectangle 1"/>
          <p:cNvSpPr>
            <a:spLocks noChangeArrowheads="1"/>
          </p:cNvSpPr>
          <p:nvPr/>
        </p:nvSpPr>
        <p:spPr bwMode="auto">
          <a:xfrm>
            <a:off x="1" y="-1336412"/>
            <a:ext cx="904766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anose="020B0604020202020204" pitchFamily="34" charset="0"/>
              <a:cs typeface="Vrinda"/>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dirty="0">
              <a:latin typeface="NikoshBAN"/>
              <a:cs typeface="Vrinda"/>
            </a:endParaRPr>
          </a:p>
        </p:txBody>
      </p:sp>
    </p:spTree>
    <p:extLst>
      <p:ext uri="{BB962C8B-B14F-4D97-AF65-F5344CB8AC3E}">
        <p14:creationId xmlns:p14="http://schemas.microsoft.com/office/powerpoint/2010/main" val="3733592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6126162"/>
          </a:xfrm>
        </p:spPr>
        <p:txBody>
          <a:bodyPr/>
          <a:lstStyle/>
          <a:p>
            <a:endParaRPr lang="en-US" dirty="0">
              <a:latin typeface="NikoshBAN"/>
            </a:endParaRPr>
          </a:p>
        </p:txBody>
      </p:sp>
      <p:sp>
        <p:nvSpPr>
          <p:cNvPr id="3" name="Rectangle 2"/>
          <p:cNvSpPr/>
          <p:nvPr/>
        </p:nvSpPr>
        <p:spPr>
          <a:xfrm>
            <a:off x="304800" y="152400"/>
            <a:ext cx="7696200" cy="4524315"/>
          </a:xfrm>
          <a:prstGeom prst="rect">
            <a:avLst/>
          </a:prstGeom>
        </p:spPr>
        <p:txBody>
          <a:bodyPr wrap="square">
            <a:spAutoFit/>
          </a:bodyPr>
          <a:lstStyle/>
          <a:p>
            <a:r>
              <a:rPr lang="as-IN" dirty="0"/>
              <a:t>২। গাড়ির এসি- র ক্ষেত্রে গ্যাস এবং জ্বালানীই আসল। অতএব নিয়মিত সময়ান্তরে তার পরিবর্তন প্রয়োজন। তাই অন্তত দু-মাস অন্তর অন্তর গাড়ির এসির গ্যাস এবং জ্বালানী পরিবর্তন করুন। এর ফলে গাড়ির এয়ার কন্ডিশনারের কন্ডিশন ভাল থাকবে। অর্থাৎ ঠিকভাবে কাজ করবে।</a:t>
            </a:r>
          </a:p>
          <a:p>
            <a:r>
              <a:rPr lang="as-IN" dirty="0"/>
              <a:t>৩। গরমের সময় গাড়িতে থাকলে তো আপনি নিজের তাগিতেই এসি চালাবেন। কিন্তু যদি ধরুন অনেকদিন কারও গাড়ি ব্যবহার হচ্ছে না, তাঁরাও সপ্তাহে অন্তত একদিন ১০ মিনিটের জন্য এসি চালিয়ে রাখুন। এর ফলে এসির কম্প্রেশার ঠিক ভাবে কাজ করবে এবং এসির গ্যাসের প্রেশার ঠিক থাকবে।</a:t>
            </a:r>
          </a:p>
          <a:p>
            <a:r>
              <a:rPr lang="as-IN" dirty="0"/>
              <a:t>৪। গাড়ির এসি চালানোর সময় খেয়াল রাখবেন যে ফ্যানের গতি যেন সর্বোচ্চ থাকে। এর পাশাপাশি এসির তাপমাত্রাও যেন নীচের দিকে থাকে সেটাও খেয়াল রাখতে হবে। গাড়ির </a:t>
            </a:r>
            <a:r>
              <a:rPr lang="as-IN" sz="2000" dirty="0"/>
              <a:t>এসির</a:t>
            </a:r>
            <a:r>
              <a:rPr lang="as-IN" dirty="0"/>
              <a:t> যত্ন নিলেই তা আপনাকে ভাল সার্ভিস দেবে।</a:t>
            </a:r>
          </a:p>
          <a:p>
            <a:r>
              <a:rPr lang="as-IN" dirty="0"/>
              <a:t>৫। গাড়ির এসি চালু করার পর সবসময়ই ৫ থেকে ১০ মিনিট ডিফ্রস্ট মোডে রাখলে ভাল হয়। এর ফলে এসির মধ্যে থাকা ময়লা আংশিক ভাবে দূর হয়। নিয়মিত গাড়ির এসি পরিষ্কার রাখা প্রয়োজন। শীতকালেও গাড়ির এসি সচল রাখবেন। অনেকদিন গাড়ির এসি বন্ধ থাকলে তা খারাপ হওয়ার সম্ভাবনা বাড়তে পারে</a:t>
            </a:r>
            <a:r>
              <a:rPr lang="as-IN" dirty="0" smtClean="0"/>
              <a:t>।</a:t>
            </a:r>
            <a:endParaRPr lang="as-IN" dirty="0"/>
          </a:p>
        </p:txBody>
      </p:sp>
    </p:spTree>
    <p:extLst>
      <p:ext uri="{BB962C8B-B14F-4D97-AF65-F5344CB8AC3E}">
        <p14:creationId xmlns:p14="http://schemas.microsoft.com/office/powerpoint/2010/main" val="541104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43000"/>
            <a:ext cx="7391400" cy="2514600"/>
          </a:xfrm>
        </p:spPr>
        <p:txBody>
          <a:bodyPr>
            <a:normAutofit fontScale="90000"/>
          </a:bodyPr>
          <a:lstStyle/>
          <a:p>
            <a:pPr algn="l"/>
            <a:r>
              <a:rPr lang="en-US" sz="2400" dirty="0" smtClean="0"/>
              <a:t>                                      </a:t>
            </a:r>
            <a:r>
              <a:rPr lang="en-US" sz="3600" dirty="0" err="1" smtClean="0"/>
              <a:t>দলীয়</a:t>
            </a:r>
            <a:r>
              <a:rPr lang="en-US" sz="3600" dirty="0" smtClean="0"/>
              <a:t> </a:t>
            </a:r>
            <a:r>
              <a:rPr lang="en-US" sz="3600" dirty="0" err="1" smtClean="0"/>
              <a:t>কাজ</a:t>
            </a:r>
            <a:r>
              <a:rPr lang="en-US" sz="3200" dirty="0" smtClean="0"/>
              <a:t/>
            </a:r>
            <a:br>
              <a:rPr lang="en-US" sz="3200" dirty="0" smtClean="0"/>
            </a:br>
            <a:r>
              <a:rPr lang="en-US" sz="3200" dirty="0" smtClean="0"/>
              <a:t/>
            </a:r>
            <a:br>
              <a:rPr lang="en-US" sz="3200" dirty="0" smtClean="0"/>
            </a:br>
            <a:r>
              <a:rPr lang="en-US" sz="3200" dirty="0" smtClean="0"/>
              <a:t> </a:t>
            </a:r>
            <a:r>
              <a:rPr lang="en-US" sz="3100" dirty="0" err="1" smtClean="0"/>
              <a:t>অটো</a:t>
            </a:r>
            <a:r>
              <a:rPr lang="en-US" sz="3100" dirty="0" smtClean="0"/>
              <a:t> </a:t>
            </a:r>
            <a:r>
              <a:rPr lang="en-US" sz="3100" dirty="0" err="1" smtClean="0"/>
              <a:t>এয়ার</a:t>
            </a:r>
            <a:r>
              <a:rPr lang="en-US" sz="3100" dirty="0" smtClean="0"/>
              <a:t> </a:t>
            </a:r>
            <a:r>
              <a:rPr lang="en-US" sz="3100" dirty="0" err="1" smtClean="0"/>
              <a:t>কন্ডিশনার</a:t>
            </a:r>
            <a:r>
              <a:rPr lang="en-US" sz="3100" dirty="0" smtClean="0"/>
              <a:t> </a:t>
            </a:r>
            <a:r>
              <a:rPr lang="en-US" sz="3100" dirty="0" err="1" smtClean="0"/>
              <a:t>চালু</a:t>
            </a:r>
            <a:r>
              <a:rPr lang="en-US" sz="3100" dirty="0" smtClean="0"/>
              <a:t> </a:t>
            </a:r>
            <a:r>
              <a:rPr lang="en-US" sz="3100" dirty="0" err="1" smtClean="0"/>
              <a:t>ধারাবাহিক</a:t>
            </a:r>
            <a:r>
              <a:rPr lang="en-US" sz="3100" dirty="0" smtClean="0"/>
              <a:t> </a:t>
            </a:r>
            <a:r>
              <a:rPr lang="en-US" sz="3100" dirty="0" err="1" smtClean="0"/>
              <a:t>বলতে</a:t>
            </a:r>
            <a:r>
              <a:rPr lang="en-US" sz="3100" dirty="0" smtClean="0"/>
              <a:t> </a:t>
            </a:r>
            <a:r>
              <a:rPr lang="en-US" sz="3100" dirty="0" err="1" smtClean="0"/>
              <a:t>পারবে</a:t>
            </a:r>
            <a:r>
              <a:rPr lang="en-US" sz="3100" dirty="0" smtClean="0"/>
              <a:t>।</a:t>
            </a:r>
            <a:br>
              <a:rPr lang="en-US" sz="3100" dirty="0" smtClean="0"/>
            </a:br>
            <a:r>
              <a:rPr lang="en-US" sz="3100" dirty="0" smtClean="0"/>
              <a:t/>
            </a:r>
            <a:br>
              <a:rPr lang="en-US" sz="3100" dirty="0" smtClean="0"/>
            </a:br>
            <a:r>
              <a:rPr lang="en-US" sz="3100" dirty="0" smtClean="0"/>
              <a:t> </a:t>
            </a:r>
            <a:r>
              <a:rPr lang="en-US" sz="3100" dirty="0" err="1" smtClean="0"/>
              <a:t>অটো</a:t>
            </a:r>
            <a:r>
              <a:rPr lang="en-US" sz="3100" dirty="0" smtClean="0"/>
              <a:t> </a:t>
            </a:r>
            <a:r>
              <a:rPr lang="en-US" sz="3100" dirty="0" err="1" smtClean="0"/>
              <a:t>এয়ার</a:t>
            </a:r>
            <a:r>
              <a:rPr lang="en-US" sz="3100" dirty="0" smtClean="0"/>
              <a:t> </a:t>
            </a:r>
            <a:r>
              <a:rPr lang="en-US" sz="3100" dirty="0" err="1" smtClean="0"/>
              <a:t>কন্ডিশনারের</a:t>
            </a:r>
            <a:r>
              <a:rPr lang="en-US" sz="3100" dirty="0" smtClean="0"/>
              <a:t> </a:t>
            </a:r>
            <a:r>
              <a:rPr lang="en-US" sz="3100" dirty="0" err="1" smtClean="0"/>
              <a:t>বৈদ্যুতিক</a:t>
            </a:r>
            <a:r>
              <a:rPr lang="en-US" sz="3100" dirty="0" smtClean="0"/>
              <a:t> </a:t>
            </a:r>
            <a:r>
              <a:rPr lang="en-US" sz="3100" dirty="0" err="1" smtClean="0"/>
              <a:t>বর্তনীর</a:t>
            </a:r>
            <a:r>
              <a:rPr lang="en-US" sz="3100" dirty="0" smtClean="0"/>
              <a:t> </a:t>
            </a:r>
            <a:r>
              <a:rPr lang="en-US" sz="3100" dirty="0" err="1" smtClean="0"/>
              <a:t>বিভিন্ন</a:t>
            </a:r>
            <a:r>
              <a:rPr lang="en-US" sz="3100" dirty="0" smtClean="0"/>
              <a:t> </a:t>
            </a:r>
            <a:r>
              <a:rPr lang="en-US" sz="3100" dirty="0" err="1" smtClean="0"/>
              <a:t>অংশের</a:t>
            </a:r>
            <a:r>
              <a:rPr lang="en-US" sz="3100" dirty="0" smtClean="0"/>
              <a:t>   </a:t>
            </a:r>
            <a:r>
              <a:rPr lang="en-US" sz="3100" dirty="0" err="1" smtClean="0"/>
              <a:t>নাম</a:t>
            </a:r>
            <a:r>
              <a:rPr lang="en-US" sz="3100" dirty="0" smtClean="0"/>
              <a:t> </a:t>
            </a:r>
            <a:r>
              <a:rPr lang="en-US" sz="3100" dirty="0" err="1" smtClean="0"/>
              <a:t>বলতে</a:t>
            </a:r>
            <a:r>
              <a:rPr lang="en-US" sz="3100" dirty="0" smtClean="0"/>
              <a:t> </a:t>
            </a:r>
            <a:r>
              <a:rPr lang="en-US" sz="3100" dirty="0" err="1" smtClean="0"/>
              <a:t>পারবে</a:t>
            </a:r>
            <a:r>
              <a:rPr lang="en-US" sz="3100" dirty="0" smtClean="0"/>
              <a:t>।</a:t>
            </a:r>
            <a:br>
              <a:rPr lang="en-US" sz="3100" dirty="0" smtClean="0"/>
            </a:br>
            <a:endParaRPr lang="en-US" sz="3100" dirty="0"/>
          </a:p>
        </p:txBody>
      </p:sp>
      <p:sp>
        <p:nvSpPr>
          <p:cNvPr id="3" name="Subtitle 2"/>
          <p:cNvSpPr>
            <a:spLocks noGrp="1"/>
          </p:cNvSpPr>
          <p:nvPr>
            <p:ph type="subTitle" idx="1"/>
          </p:nvPr>
        </p:nvSpPr>
        <p:spPr/>
        <p:txBody>
          <a:bodyPr/>
          <a:lstStyle/>
          <a:p>
            <a:endParaRPr lang="en-US" dirty="0"/>
          </a:p>
        </p:txBody>
      </p:sp>
      <p:pic>
        <p:nvPicPr>
          <p:cNvPr id="4" name="Picture 3" descr="group work.png"/>
          <p:cNvPicPr>
            <a:picLocks noChangeAspect="1"/>
          </p:cNvPicPr>
          <p:nvPr/>
        </p:nvPicPr>
        <p:blipFill>
          <a:blip r:embed="rId3"/>
          <a:stretch>
            <a:fillRect/>
          </a:stretch>
        </p:blipFill>
        <p:spPr>
          <a:xfrm>
            <a:off x="609600" y="3429000"/>
            <a:ext cx="7543800" cy="3429000"/>
          </a:xfrm>
          <a:prstGeom prst="rect">
            <a:avLst/>
          </a:prstGeom>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401</Words>
  <Application>Microsoft Office PowerPoint</Application>
  <PresentationFormat>On-screen Show (4:3)</PresentationFormat>
  <Paragraphs>51</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NikoshBAN</vt:lpstr>
      <vt:lpstr>Vrinda</vt:lpstr>
      <vt:lpstr>Office Theme</vt:lpstr>
      <vt:lpstr>PowerPoint Presentation</vt:lpstr>
      <vt:lpstr>পরিচিতি</vt:lpstr>
      <vt:lpstr>অটো এয়ার কন্ডিশনারের চিত্র</vt:lpstr>
      <vt:lpstr> শিখন ফল</vt:lpstr>
      <vt:lpstr>কার এয়ারকন্ডিশনিং: গাড়ির কেবিন বা অভ্যন্তরে কুলিং ক্ষমতা প্রয়োগ করে গ্রীষ্মকালে (Summer) আরামদায়ক শীতল পরিবেশ সৃষ্টি করা এবং হিটিং ক্ষমতা প্রয়োগ করে শীতকালে আরামদায়ক গরম পরিবেশ সৃষ্টি করাই কার এরার কন্ডিশনারের প্রধান কাজ। গ্রীষ্মকালে এয়ারকন্ডিশনিং স্পেসের আর্দ্রতা (Humidity) কমানো প্রয়োজন।   </vt:lpstr>
      <vt:lpstr>PowerPoint Presentation</vt:lpstr>
      <vt:lpstr>গাাড়ির এসি ঠিক করে কাজ করছে না? এই গরমে গাড়ির এসি ঠিক ভাবে সচল রাখতে কী কী টিপস মেনে চলবে দেখে নাও একনজরে- ১। ইলেকট্রনিক্স জিনিস থাকলে তার সঙ্গে সমস্যাও জড়িয়ে থাকবে। তবে এই গরমে যেহেতু গাড়ির এসি অত্যন্ত প্রয়োজনীয় এবং গুরুত্বপূর্ণ বিষয় তাই ভালভাবে গাড়ির এয়ার কন্ডিশনারের দেখভাল করা প্রয়োজন। অতএব নিয়মিত গাড়ির এসির চেকআপ করানো উচিত। যে গ্যারাজে বা যেখানেই আপনি গাড়ির পরীক্ষা নিরীক্ষা করান সেখানে গিয়ে আর যাই করুন না কেন এসি- টা আগে ভালভাবে পরীক্ষ করতে হবে </vt:lpstr>
      <vt:lpstr>PowerPoint Presentation</vt:lpstr>
      <vt:lpstr>                                      দলীয় কাজ   অটো এয়ার কন্ডিশনার চালু ধারাবাহিক বলতে পারবে।   অটো এয়ার কন্ডিশনারের বৈদ্যুতিক বর্তনীর বিভিন্ন অংশের   নাম বলতে পারবে। </vt:lpstr>
      <vt:lpstr>          ১। অটো এয়ার কন্ডিশনার তালিকা দাও।  ২। বাস এয়ার কন্ডিশনার বায়ু বন্টন ব্যবস্থায় ব্যবহৃত যন্ত্রপাতির তালিকা  দাও। ৩।অটো এয়ার কন্ডিশনার যন্ত্রপাতির তালিকা দাও।</vt:lpstr>
      <vt:lpstr>বাড়ির কাজ</vt:lpstr>
      <vt:lpstr>ধন্যবাদ  আল্লাহ হাফেজ</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Use.TTTC</dc:creator>
  <cp:lastModifiedBy>Microsoft account</cp:lastModifiedBy>
  <cp:revision>251</cp:revision>
  <dcterms:created xsi:type="dcterms:W3CDTF">2006-08-16T00:00:00Z</dcterms:created>
  <dcterms:modified xsi:type="dcterms:W3CDTF">2023-11-08T07:06:23Z</dcterms:modified>
</cp:coreProperties>
</file>