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64" r:id="rId2"/>
    <p:sldId id="276" r:id="rId3"/>
    <p:sldId id="275" r:id="rId4"/>
    <p:sldId id="258" r:id="rId5"/>
    <p:sldId id="263" r:id="rId6"/>
    <p:sldId id="272" r:id="rId7"/>
    <p:sldId id="265" r:id="rId8"/>
    <p:sldId id="269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08FBD-F768-491D-8539-D76963EC750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E9D53-7C67-403F-9FF7-F302BD7AD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E9D53-7C67-403F-9FF7-F302BD7AD9E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আচ্ছালামু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আলাইকুম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0668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white_water_lily_p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9144000" cy="4724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7924800" cy="12954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কামনা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9" name="Picture 3" descr="C:\Users\HP\Downloads\Desktop\natural pic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28800" y="4648200"/>
            <a:ext cx="5562600" cy="16004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খোদা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8768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নাজনীন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শাহানা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জুনিয়র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এ্যান্ড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বরিশাল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- ০১৮১৮৭০৮০৭১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–nazneenshahana72@gmail.com</a:t>
            </a:r>
            <a:r>
              <a:rPr lang="en-US" dirty="0" smtClean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800600"/>
          </a:xfrm>
          <a:noFill/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রেফ্রিজারেশন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কন্ডিশনিং-২ (১ম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চতুর্দশ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‍‌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সময়-৪০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মিনিট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7" name="Picture 6" descr="flowers-with-dewdrop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0"/>
            <a:ext cx="9144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0"/>
            <a:ext cx="10591800" cy="1417638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আচ্ছালামু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আলাইকুম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owers-with-dewdrop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91440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25146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ns\refrigera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6172200" cy="541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43200" y="6096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4384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রেফ্রিজারেটরের কাজ কী বলতে পারবে 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প্রেশার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প্রেশার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সাইডের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অংশগুলি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রেফ্রিজারেটরের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গুলির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810000"/>
            <a:ext cx="82296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3124199"/>
          </a:xfrm>
        </p:spPr>
        <p:txBody>
          <a:bodyPr>
            <a:noAutofit/>
          </a:bodyPr>
          <a:lstStyle/>
          <a:p>
            <a:pPr algn="l"/>
            <a:r>
              <a:rPr lang="en-US" sz="2800" b="0" dirty="0" err="1" smtClean="0">
                <a:latin typeface="NikoshBAN" pitchFamily="2" charset="0"/>
                <a:cs typeface="NikoshBAN" pitchFamily="2" charset="0"/>
              </a:rPr>
              <a:t>আবাসিক</a:t>
            </a:r>
            <a:r>
              <a:rPr lang="en-US" sz="28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dirty="0" err="1" smtClean="0">
                <a:latin typeface="NikoshBAN" pitchFamily="2" charset="0"/>
                <a:cs typeface="NikoshBAN" pitchFamily="2" charset="0"/>
              </a:rPr>
              <a:t>হিময়ন</a:t>
            </a:r>
            <a:r>
              <a:rPr lang="en-US" sz="28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dirty="0" err="1" smtClean="0"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28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dirty="0" err="1" smtClean="0">
                <a:latin typeface="NikoshBAN" pitchFamily="2" charset="0"/>
                <a:cs typeface="NikoshBAN" pitchFamily="2" charset="0"/>
              </a:rPr>
              <a:t>হিমায়ক</a:t>
            </a:r>
            <a:r>
              <a:rPr lang="en-US" sz="28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0" dirty="0" err="1" smtClean="0">
                <a:latin typeface="NikoshBAN" pitchFamily="2" charset="0"/>
                <a:cs typeface="NikoshBAN" pitchFamily="2" charset="0"/>
              </a:rPr>
              <a:t>রাসয়নিক</a:t>
            </a:r>
            <a:r>
              <a:rPr lang="en-US" sz="28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8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0" dirty="0" smtClean="0">
                <a:latin typeface="NikoshBAN" pitchFamily="2" charset="0"/>
                <a:cs typeface="NikoshBAN" pitchFamily="2" charset="0"/>
              </a:rPr>
              <a:t> ?</a:t>
            </a:r>
            <a:br>
              <a:rPr lang="en-US" sz="2800" b="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b="0" dirty="0" err="1" smtClean="0">
                <a:latin typeface="NikoshBAN" pitchFamily="2" charset="0"/>
                <a:cs typeface="NikoshBAN" pitchFamily="2" charset="0"/>
              </a:rPr>
              <a:t>রেফ্রিজারেটরের</a:t>
            </a:r>
            <a:r>
              <a:rPr lang="en-US" sz="28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8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0" dirty="0" smtClean="0">
                <a:latin typeface="NikoshBAN" pitchFamily="2" charset="0"/>
                <a:cs typeface="NikoshBAN" pitchFamily="2" charset="0"/>
              </a:rPr>
              <a:t> ?</a:t>
            </a:r>
            <a:br>
              <a:rPr lang="en-US" sz="2800" b="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রেফ্রিজারেটরের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en-US" sz="3600" dirty="0"/>
          </a:p>
        </p:txBody>
      </p:sp>
      <p:pic>
        <p:nvPicPr>
          <p:cNvPr id="38914" name="Picture 2" descr="C:\Users\HP\Downloads\Desktop\FL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505200"/>
            <a:ext cx="3276600" cy="275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রেফ্রিজারেটরের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রেফ্রিজারেটরের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হিমায়ন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657600"/>
            <a:ext cx="5334000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oup 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114800"/>
            <a:ext cx="7543800" cy="2743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523999"/>
          </a:xfrm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77000" cy="1752600"/>
          </a:xfrm>
        </p:spPr>
        <p:txBody>
          <a:bodyPr>
            <a:normAutofit fontScale="92500"/>
          </a:bodyPr>
          <a:lstStyle/>
          <a:p>
            <a:pPr algn="l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রেফ্রিজাটরের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রেফ্রিজারেটরের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ফ্রষ্ট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ননফ্রষ্ট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রেফ্রিজারেটরের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তফা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4114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3886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5181600"/>
            <a:ext cx="64008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lowers-with-dewdrop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2400"/>
            <a:ext cx="91440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838199"/>
          </a:xfrm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3716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হিমায়ন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যান্ত্র্রিক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বতনী অংকন করে বিভিন্ন অংশ চিহ্নিত কর 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158</Words>
  <Application>Microsoft Office PowerPoint</Application>
  <PresentationFormat>On-screen Show (4:3)</PresentationFormat>
  <Paragraphs>36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আচ্ছালামু আলাইকুম</vt:lpstr>
      <vt:lpstr>Slide 2</vt:lpstr>
      <vt:lpstr> আচ্ছালামু আলাইকুম</vt:lpstr>
      <vt:lpstr>Slide 4</vt:lpstr>
      <vt:lpstr>শিখন ফল</vt:lpstr>
      <vt:lpstr>আবাসিক হিময়ন যন্ত্রে কোন ধরনের হিমায়ক ব্যবহার করা হয় তার নাম ও রাসয়নিক সংকেত বল ? রেফ্রিজারেটরের মূল অংশ গুলি কোনটি কোন প্রকৃতির বল ?  রেফ্রিজারেটরের প্রয়োজনীয়তা ব্যাখ্যা কর ? </vt:lpstr>
      <vt:lpstr>দলীয় কাজ</vt:lpstr>
      <vt:lpstr>মূল্যায়ন</vt:lpstr>
      <vt:lpstr>বাড়ীর কাজ</vt:lpstr>
      <vt:lpstr>সকলের জন্য শুভ কামনা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User</cp:lastModifiedBy>
  <cp:revision>489</cp:revision>
  <dcterms:created xsi:type="dcterms:W3CDTF">2006-08-16T00:00:00Z</dcterms:created>
  <dcterms:modified xsi:type="dcterms:W3CDTF">2020-04-08T03:51:08Z</dcterms:modified>
</cp:coreProperties>
</file>