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89" r:id="rId4"/>
    <p:sldId id="285" r:id="rId5"/>
    <p:sldId id="287" r:id="rId6"/>
    <p:sldId id="286" r:id="rId7"/>
    <p:sldId id="284" r:id="rId8"/>
    <p:sldId id="279" r:id="rId9"/>
    <p:sldId id="266" r:id="rId10"/>
    <p:sldId id="270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03DDB-6404-4EE1-A88D-41C4D8BF650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FA178-3699-4DA4-BE6D-8F35ED824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45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FA178-3699-4DA4-BE6D-8F35ED8243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447800" y="1219200"/>
            <a:ext cx="6705600" cy="1219200"/>
          </a:xfrm>
        </p:spPr>
        <p:txBody>
          <a:bodyPr>
            <a:normAutofit/>
          </a:bodyPr>
          <a:lstStyle/>
          <a:p>
            <a:r>
              <a:rPr lang="bn-IN" dirty="0" smtClean="0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200" y="144780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BD" sz="3600" dirty="0" smtClean="0">
                <a:solidFill>
                  <a:srgbClr val="000099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en-US" sz="3600" dirty="0" err="1" smtClean="0">
                <a:solidFill>
                  <a:srgbClr val="000099"/>
                </a:solidFill>
                <a:latin typeface="NikoshBAN" pitchFamily="2" charset="0"/>
                <a:cs typeface="NikoshBAN" pitchFamily="2" charset="0"/>
              </a:rPr>
              <a:t>সসা</a:t>
            </a:r>
            <a:r>
              <a:rPr lang="bn-BD" sz="3600" dirty="0" smtClean="0">
                <a:solidFill>
                  <a:srgbClr val="000099"/>
                </a:solidFill>
                <a:latin typeface="NikoshBAN" pitchFamily="2" charset="0"/>
                <a:cs typeface="NikoshBAN" pitchFamily="2" charset="0"/>
              </a:rPr>
              <a:t>লামু আলাইকুম</a:t>
            </a:r>
            <a:endParaRPr lang="en-US" sz="3600" dirty="0">
              <a:solidFill>
                <a:srgbClr val="000099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290" name="AutoShape 2" descr="flower images এর চিত্র ফলাফল"/>
          <p:cNvSpPr>
            <a:spLocks noChangeAspect="1" noChangeArrowheads="1"/>
          </p:cNvSpPr>
          <p:nvPr/>
        </p:nvSpPr>
        <p:spPr bwMode="auto">
          <a:xfrm>
            <a:off x="539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2" name="AutoShape 4" descr="flower images এর চিত্র ফলাফল"/>
          <p:cNvSpPr>
            <a:spLocks noChangeAspect="1" noChangeArrowheads="1"/>
          </p:cNvSpPr>
          <p:nvPr/>
        </p:nvSpPr>
        <p:spPr bwMode="auto">
          <a:xfrm>
            <a:off x="539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294" name="Picture 6" descr="flower images এর চিত্র ফলাফ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298876"/>
            <a:ext cx="7315200" cy="45591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782510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447799"/>
          </a:xfrm>
        </p:spPr>
        <p:txBody>
          <a:bodyPr/>
          <a:lstStyle/>
          <a:p>
            <a:r>
              <a:rPr lang="bn-IN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বাড়ির কাজ</a:t>
            </a:r>
            <a:endParaRPr lang="en-US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1143000"/>
          </a:xfrm>
        </p:spPr>
        <p:txBody>
          <a:bodyPr>
            <a:normAutofit/>
          </a:bodyPr>
          <a:lstStyle/>
          <a:p>
            <a:pPr algn="l"/>
            <a:r>
              <a:rPr lang="bn-IN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</a:t>
            </a:r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েভারেজ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কুলারের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হিমায়ন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সাইকেল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অংকন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অংশ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দেখাও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81399" y="3352800"/>
            <a:ext cx="3581399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84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bn-IN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r>
              <a:rPr lang="bn-BD" dirty="0" smtClean="0">
                <a:solidFill>
                  <a:schemeClr val="accent2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000" dirty="0" smtClean="0">
                <a:solidFill>
                  <a:srgbClr val="000099"/>
                </a:solidFill>
                <a:latin typeface="NikoshBAN" pitchFamily="2" charset="0"/>
                <a:cs typeface="NikoshBAN" pitchFamily="2" charset="0"/>
              </a:rPr>
              <a:t/>
            </a:r>
            <a:br>
              <a:rPr lang="bn-BD" sz="4000" dirty="0" smtClean="0">
                <a:solidFill>
                  <a:srgbClr val="000099"/>
                </a:solidFill>
                <a:latin typeface="NikoshBAN" pitchFamily="2" charset="0"/>
                <a:cs typeface="NikoshBAN" pitchFamily="2" charset="0"/>
              </a:rPr>
            </a:br>
            <a:r>
              <a:rPr lang="bn-BD" sz="4000" dirty="0" smtClean="0">
                <a:solidFill>
                  <a:srgbClr val="000099"/>
                </a:solidFill>
                <a:latin typeface="NikoshBAN" pitchFamily="2" charset="0"/>
                <a:cs typeface="NikoshBAN" pitchFamily="2" charset="0"/>
              </a:rPr>
              <a:t>আল্লাহ হাফেজ</a:t>
            </a:r>
            <a:endParaRPr lang="en-US" sz="4000" dirty="0">
              <a:solidFill>
                <a:srgbClr val="000099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8153400" cy="3581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752600"/>
            <a:ext cx="91440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13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1981200" y="76200"/>
            <a:ext cx="4572000" cy="914400"/>
          </a:xfrm>
          <a:noFill/>
        </p:spPr>
        <p:txBody>
          <a:bodyPr>
            <a:normAutofit/>
          </a:bodyPr>
          <a:lstStyle/>
          <a:p>
            <a:r>
              <a:rPr lang="bn-IN" dirty="0" smtClean="0">
                <a:solidFill>
                  <a:schemeClr val="accent6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4294967295"/>
          </p:nvPr>
        </p:nvSpPr>
        <p:spPr>
          <a:xfrm>
            <a:off x="457200" y="1447800"/>
            <a:ext cx="4267200" cy="2438401"/>
          </a:xfrm>
        </p:spPr>
        <p:txBody>
          <a:bodyPr>
            <a:normAutofit/>
          </a:bodyPr>
          <a:lstStyle/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নাজনীন শাহানা 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জুনিয়র ইন্সট্রাক্টর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,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আর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এসি</a:t>
            </a:r>
          </a:p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নারায়নগঞ্জ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টি এস সি</a:t>
            </a:r>
            <a:r>
              <a:rPr lang="bn-IN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dirty="0" smtClean="0">
              <a:latin typeface="NikoshBAN" pitchFamily="2" charset="0"/>
              <a:cs typeface="NikoshBAN" pitchFamily="2" charset="0"/>
            </a:endParaRPr>
          </a:p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4294967295"/>
          </p:nvPr>
        </p:nvSpPr>
        <p:spPr>
          <a:xfrm>
            <a:off x="5105400" y="1524001"/>
            <a:ext cx="4038600" cy="2362200"/>
          </a:xfrm>
        </p:spPr>
        <p:txBody>
          <a:bodyPr>
            <a:normAutofit lnSpcReduction="10000"/>
          </a:bodyPr>
          <a:lstStyle/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শ্রেণী-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দশ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ম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-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আর এসি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ikoshBAN" pitchFamily="2" charset="0"/>
                <a:cs typeface="NikoshBAN" pitchFamily="2" charset="0"/>
              </a:rPr>
              <a:t>-</a:t>
            </a:r>
            <a:r>
              <a:rPr lang="bn-IN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২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(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দ্বিতীয়পত্র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)</a:t>
            </a:r>
            <a:endParaRPr lang="bn-IN" sz="28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দশম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শ্রেণি</a:t>
            </a:r>
            <a:endParaRPr lang="en-US" sz="28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অধ্যায়</a:t>
            </a:r>
            <a:r>
              <a:rPr lang="en-US" sz="2800" smtClean="0">
                <a:latin typeface="NikoshBAN" pitchFamily="2" charset="0"/>
                <a:cs typeface="NikoshBAN" pitchFamily="2" charset="0"/>
              </a:rPr>
              <a:t>: ৪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242" name="Picture 2" descr="flower images এর চিত্র ফলাফ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38600"/>
            <a:ext cx="9144000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262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257300"/>
            <a:ext cx="6362700" cy="56007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1981200" y="39806"/>
            <a:ext cx="6096000" cy="1103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বেভারেজ</a:t>
            </a:r>
            <a:r>
              <a:rPr lang="en-US" dirty="0"/>
              <a:t> </a:t>
            </a:r>
            <a:r>
              <a:rPr lang="en-US" dirty="0" err="1"/>
              <a:t>কুলারের</a:t>
            </a:r>
            <a:r>
              <a:rPr lang="en-US" dirty="0"/>
              <a:t> </a:t>
            </a:r>
            <a:r>
              <a:rPr lang="en-US" dirty="0" err="1"/>
              <a:t>চিত্র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8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latin typeface="NikoshBAN"/>
              </a:rPr>
              <a:t>বেভারেজ</a:t>
            </a:r>
            <a:r>
              <a:rPr lang="en-US" dirty="0" smtClean="0">
                <a:latin typeface="NikoshBAN"/>
              </a:rPr>
              <a:t> </a:t>
            </a:r>
            <a:r>
              <a:rPr lang="en-US" dirty="0" err="1" smtClean="0">
                <a:latin typeface="NikoshBAN"/>
              </a:rPr>
              <a:t>কুলারের</a:t>
            </a:r>
            <a:r>
              <a:rPr lang="en-US" dirty="0" smtClean="0">
                <a:latin typeface="NikoshBAN"/>
              </a:rPr>
              <a:t> </a:t>
            </a:r>
            <a:r>
              <a:rPr lang="bn-IN" dirty="0" smtClean="0">
                <a:latin typeface="NikoshBAN"/>
              </a:rPr>
              <a:t>যন্রাংশ </a:t>
            </a:r>
            <a:r>
              <a:rPr lang="bn-IN" dirty="0" smtClean="0">
                <a:latin typeface="NikoshBAN"/>
              </a:rPr>
              <a:t>সমূহ</a:t>
            </a:r>
            <a:r>
              <a:rPr lang="en-US" dirty="0" smtClean="0">
                <a:latin typeface="NikoshBAN"/>
              </a:rPr>
              <a:t/>
            </a:r>
            <a:br>
              <a:rPr lang="en-US" dirty="0" smtClean="0">
                <a:latin typeface="NikoshBAN"/>
              </a:rPr>
            </a:br>
            <a:r>
              <a:rPr lang="en-US" dirty="0" smtClean="0">
                <a:latin typeface="NikoshBAN"/>
              </a:rPr>
              <a:t/>
            </a:r>
            <a:br>
              <a:rPr lang="en-US" dirty="0" smtClean="0">
                <a:latin typeface="NikoshBAN"/>
              </a:rPr>
            </a:br>
            <a:r>
              <a:rPr lang="en-US" dirty="0" smtClean="0">
                <a:latin typeface="NikoshBAN"/>
              </a:rPr>
              <a:t/>
            </a:r>
            <a:br>
              <a:rPr lang="en-US" dirty="0" smtClean="0">
                <a:latin typeface="NikoshBAN"/>
              </a:rPr>
            </a:br>
            <a:r>
              <a:rPr lang="en-US" dirty="0">
                <a:latin typeface="NikoshBAN"/>
              </a:rPr>
              <a:t/>
            </a:r>
            <a:br>
              <a:rPr lang="en-US" dirty="0">
                <a:latin typeface="NikoshBAN"/>
              </a:rPr>
            </a:br>
            <a:r>
              <a:rPr lang="en-US" dirty="0" smtClean="0">
                <a:latin typeface="NikoshBAN"/>
              </a:rPr>
              <a:t/>
            </a:r>
            <a:br>
              <a:rPr lang="en-US" dirty="0" smtClean="0">
                <a:latin typeface="NikoshBAN"/>
              </a:rPr>
            </a:br>
            <a:r>
              <a:rPr lang="en-US" dirty="0" smtClean="0">
                <a:latin typeface="NikoshBAN"/>
              </a:rPr>
              <a:t/>
            </a:r>
            <a:br>
              <a:rPr lang="en-US" dirty="0" smtClean="0">
                <a:latin typeface="NikoshBAN"/>
              </a:rPr>
            </a:br>
            <a:r>
              <a:rPr lang="en-US" dirty="0">
                <a:latin typeface="NikoshBAN"/>
              </a:rPr>
              <a:t/>
            </a:r>
            <a:br>
              <a:rPr lang="en-US" dirty="0">
                <a:latin typeface="NikoshBAN"/>
              </a:rPr>
            </a:br>
            <a:r>
              <a:rPr lang="en-US" sz="2200" dirty="0" smtClean="0">
                <a:latin typeface="NikoshBAN"/>
              </a:rPr>
              <a:t>Beverage </a:t>
            </a:r>
            <a:r>
              <a:rPr lang="en-US" sz="2200" dirty="0">
                <a:latin typeface="NikoshBAN"/>
              </a:rPr>
              <a:t>- </a:t>
            </a:r>
            <a:r>
              <a:rPr lang="as-IN" sz="2200" dirty="0">
                <a:latin typeface="NikoshBAN"/>
              </a:rPr>
              <a:t>শব্দের অর্থ পানীয়</a:t>
            </a:r>
            <a:r>
              <a:rPr lang="en-US" sz="2200" dirty="0">
                <a:latin typeface="NikoshBAN"/>
              </a:rPr>
              <a:t/>
            </a:r>
            <a:br>
              <a:rPr lang="en-US" sz="2200" dirty="0">
                <a:latin typeface="NikoshBAN"/>
              </a:rPr>
            </a:br>
            <a:r>
              <a:rPr lang="as-IN" sz="2200" dirty="0" smtClean="0">
                <a:latin typeface="NikoshBAN"/>
              </a:rPr>
              <a:t>যেমন- </a:t>
            </a:r>
            <a:r>
              <a:rPr lang="as-IN" sz="2200" dirty="0">
                <a:latin typeface="NikoshBAN"/>
              </a:rPr>
              <a:t>পানি, শরবত, জুস, সিরাপ, কোকোকোলা, ফান্টা, পেপসি, আরসি কোলা প্রভৃতি। ঠাণ্ডা পানীয় দ্রব্য সুপেয় তাপমাত্রায় শীতল রাখার জন্য ব্যবহৃত হিমায়িত ক্যাবিনেটকে বেভারেজ কুলার বলে </a:t>
            </a:r>
            <a:r>
              <a:rPr lang="as-IN" sz="2200" dirty="0" smtClean="0">
                <a:latin typeface="NikoshBAN"/>
              </a:rPr>
              <a:t>।</a:t>
            </a:r>
            <a:r>
              <a:rPr lang="en-US" sz="2200" dirty="0" smtClean="0">
                <a:latin typeface="NikoshBAN"/>
              </a:rPr>
              <a:t/>
            </a:r>
            <a:br>
              <a:rPr lang="en-US" sz="2200" dirty="0" smtClean="0">
                <a:latin typeface="NikoshBAN"/>
              </a:rPr>
            </a:br>
            <a:r>
              <a:rPr lang="en-US" sz="2200" dirty="0" smtClean="0">
                <a:latin typeface="NikoshBAN"/>
              </a:rPr>
              <a:t/>
            </a:r>
            <a:br>
              <a:rPr lang="en-US" sz="2200" dirty="0" smtClean="0">
                <a:latin typeface="NikoshBAN"/>
              </a:rPr>
            </a:br>
            <a:r>
              <a:rPr lang="en-US" sz="2200" dirty="0">
                <a:latin typeface="NikoshBAN"/>
              </a:rPr>
              <a:t/>
            </a:r>
            <a:br>
              <a:rPr lang="en-US" sz="2200" dirty="0">
                <a:latin typeface="NikoshBAN"/>
              </a:rPr>
            </a:br>
            <a:r>
              <a:rPr lang="en-US" sz="2200" dirty="0">
                <a:latin typeface="NikoshBAN"/>
              </a:rPr>
              <a:t/>
            </a:r>
            <a:br>
              <a:rPr lang="en-US" sz="2200" dirty="0">
                <a:latin typeface="NikoshBAN"/>
              </a:rPr>
            </a:br>
            <a:r>
              <a:rPr lang="en-US" sz="2200" dirty="0">
                <a:latin typeface="NikoshBAN"/>
              </a:rPr>
              <a:t>Beverage - </a:t>
            </a:r>
            <a:r>
              <a:rPr lang="as-IN" sz="2200" dirty="0">
                <a:latin typeface="NikoshBAN"/>
              </a:rPr>
              <a:t>কুলারের বিভিন্ন অংশসমূহ হলো :-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হার্মেটিক কম্প্রেসর 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কুলিং ইউনিট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ফোর্স এয়ার কুল্ড কন্ডেন্সার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ফিল্টার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ক্যাপিলারি টিউব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কন্ডেন্সার ফ্যান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হিমায়িত ক্যাবিনেট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তাকসমূহ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কাঁচের দরজা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হ্যান্ডেল</a:t>
            </a:r>
            <a:br>
              <a:rPr lang="as-IN" sz="2200" dirty="0">
                <a:latin typeface="NikoshBAN"/>
              </a:rPr>
            </a:br>
            <a:r>
              <a:rPr lang="as-IN" sz="2200" dirty="0">
                <a:latin typeface="NikoshBAN"/>
              </a:rPr>
              <a:t># বডি প্রভৃতি ।</a:t>
            </a:r>
            <a:br>
              <a:rPr lang="as-IN" sz="2200" dirty="0">
                <a:latin typeface="NikoshBAN"/>
              </a:rPr>
            </a:br>
            <a:endParaRPr lang="en-US" sz="2200" dirty="0">
              <a:latin typeface="NikoshB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7924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NikoshBAN"/>
              </a:rPr>
              <a:t>Beverage </a:t>
            </a:r>
            <a:r>
              <a:rPr lang="en-US" sz="2000" dirty="0">
                <a:latin typeface="NikoshBAN"/>
              </a:rPr>
              <a:t>- </a:t>
            </a:r>
            <a:r>
              <a:rPr lang="as-IN" sz="2000" dirty="0">
                <a:latin typeface="NikoshBAN"/>
              </a:rPr>
              <a:t>কুলারের ব্যবহার ক্ষেত্রগুলো হলো :-</a:t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>@ কনফেকশনারি</a:t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>@ ডিপার্টমেন্টল স্টোর</a:t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>@ রেস্টুরেন্ট</a:t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>@ ক্যাফেটেরিয়া</a:t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>@ বার</a:t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>@ হোটেল প্রভৃতি । </a:t>
            </a:r>
            <a:endParaRPr lang="en-US" sz="2000" dirty="0" smtClean="0">
              <a:latin typeface="NikoshBAN"/>
            </a:endParaRPr>
          </a:p>
          <a:p>
            <a:endParaRPr lang="en-US" sz="2000" dirty="0">
              <a:latin typeface="NikoshBAN"/>
            </a:endParaRPr>
          </a:p>
          <a:p>
            <a:r>
              <a:rPr lang="en-US" sz="2000" dirty="0">
                <a:latin typeface="NikoshBAN"/>
              </a:rPr>
              <a:t>Beverage - </a:t>
            </a:r>
            <a:r>
              <a:rPr lang="as-IN" sz="2000" dirty="0">
                <a:latin typeface="NikoshBAN"/>
              </a:rPr>
              <a:t>কুলার অপারেটেড অনুসারে সাধারণত-</a:t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>1. ম্যানুয়াল ডোর অপারেটড বেভারেজ কুলার এবং</a:t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>02.কয়েন ডোর অপারেটেড বেভারেজ কুলার হয়ে থাকে ।</a:t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/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>ইহার পানি ও পানীয় দ্রব্যের তাপমাত্রা সাধারনত :-</a:t>
            </a:r>
            <a:br>
              <a:rPr lang="as-IN" sz="2000" dirty="0">
                <a:latin typeface="NikoshBAN"/>
              </a:rPr>
            </a:br>
            <a:r>
              <a:rPr lang="as-IN" sz="2000" dirty="0">
                <a:latin typeface="NikoshBAN"/>
              </a:rPr>
              <a:t>৮ সেন্টিগ্রেড থেকে ১২ সেন্টিগ্রেড তাপমাত্রা হয়ে থাকে</a:t>
            </a:r>
            <a:r>
              <a:rPr lang="as-IN" sz="2000" dirty="0" smtClean="0">
                <a:latin typeface="NikoshBAN"/>
              </a:rPr>
              <a:t>।</a:t>
            </a:r>
            <a:endParaRPr lang="en-US" sz="2000" dirty="0">
              <a:latin typeface="NikoshBAN"/>
            </a:endParaRPr>
          </a:p>
          <a:p>
            <a:endParaRPr lang="en-US" sz="2000" dirty="0" smtClean="0">
              <a:latin typeface="NikoshBAN"/>
            </a:endParaRPr>
          </a:p>
          <a:p>
            <a:r>
              <a:rPr lang="as-IN" sz="2000" dirty="0">
                <a:latin typeface="NikoshBAN"/>
              </a:rPr>
              <a:t/>
            </a:r>
            <a:br>
              <a:rPr lang="as-IN" sz="2000" dirty="0">
                <a:latin typeface="NikoshBAN"/>
              </a:rPr>
            </a:br>
            <a:endParaRPr lang="en-US" sz="2000" dirty="0">
              <a:latin typeface="NikoshBAN"/>
            </a:endParaRPr>
          </a:p>
        </p:txBody>
      </p:sp>
    </p:spTree>
    <p:extLst>
      <p:ext uri="{BB962C8B-B14F-4D97-AF65-F5344CB8AC3E}">
        <p14:creationId xmlns:p14="http://schemas.microsoft.com/office/powerpoint/2010/main" val="233127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শিখন</a:t>
            </a:r>
            <a:r>
              <a:rPr lang="en-US" dirty="0" smtClean="0"/>
              <a:t> </a:t>
            </a:r>
            <a:r>
              <a:rPr lang="en-US" dirty="0" err="1" smtClean="0"/>
              <a:t>ফল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বেভারেজ</a:t>
            </a:r>
            <a:r>
              <a:rPr lang="en-US" dirty="0" smtClean="0"/>
              <a:t> </a:t>
            </a:r>
            <a:r>
              <a:rPr lang="en-US" dirty="0" err="1" smtClean="0"/>
              <a:t>কুলার</a:t>
            </a:r>
            <a:r>
              <a:rPr lang="en-US" dirty="0" smtClean="0"/>
              <a:t> </a:t>
            </a:r>
            <a:r>
              <a:rPr lang="en-US" dirty="0" err="1" smtClean="0"/>
              <a:t>কী</a:t>
            </a:r>
            <a:r>
              <a:rPr lang="en-US" dirty="0" smtClean="0"/>
              <a:t> ?</a:t>
            </a:r>
          </a:p>
          <a:p>
            <a:r>
              <a:rPr lang="en-US" dirty="0" err="1" smtClean="0"/>
              <a:t>বেভারেজ</a:t>
            </a:r>
            <a:r>
              <a:rPr lang="en-US" dirty="0" smtClean="0"/>
              <a:t> </a:t>
            </a:r>
            <a:r>
              <a:rPr lang="en-US" dirty="0" err="1" smtClean="0"/>
              <a:t>কুলারের</a:t>
            </a:r>
            <a:r>
              <a:rPr lang="en-US" dirty="0" smtClean="0"/>
              <a:t> </a:t>
            </a:r>
            <a:r>
              <a:rPr lang="en-US" dirty="0" err="1" smtClean="0"/>
              <a:t>সংরক্ষন</a:t>
            </a:r>
            <a:r>
              <a:rPr lang="en-US" dirty="0" smtClean="0"/>
              <a:t> </a:t>
            </a:r>
            <a:r>
              <a:rPr lang="en-US" dirty="0" err="1" smtClean="0"/>
              <a:t>তাপমাত্র</a:t>
            </a:r>
            <a:r>
              <a:rPr lang="en-US" dirty="0" smtClean="0"/>
              <a:t> </a:t>
            </a:r>
            <a:r>
              <a:rPr lang="en-US" dirty="0" err="1" smtClean="0"/>
              <a:t>কত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বেভারেজ</a:t>
            </a:r>
            <a:r>
              <a:rPr lang="en-US" dirty="0" smtClean="0"/>
              <a:t> </a:t>
            </a:r>
            <a:r>
              <a:rPr lang="en-US" dirty="0" err="1" smtClean="0"/>
              <a:t>কুলারের</a:t>
            </a:r>
            <a:r>
              <a:rPr lang="en-US" dirty="0" smtClean="0"/>
              <a:t> </a:t>
            </a:r>
            <a:r>
              <a:rPr lang="en-US" dirty="0" err="1" smtClean="0"/>
              <a:t>তাপমাত্রা</a:t>
            </a:r>
            <a:r>
              <a:rPr lang="en-US" dirty="0" smtClean="0"/>
              <a:t> </a:t>
            </a:r>
            <a:r>
              <a:rPr lang="en-US" dirty="0" err="1" smtClean="0"/>
              <a:t>কিভাবে</a:t>
            </a:r>
            <a:r>
              <a:rPr lang="en-US" dirty="0" smtClean="0"/>
              <a:t> </a:t>
            </a:r>
            <a:r>
              <a:rPr lang="en-US" dirty="0" err="1" smtClean="0"/>
              <a:t>নিয়ন্ত্রন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?</a:t>
            </a:r>
            <a:r>
              <a:rPr lang="bn-IN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>
            <a:normAutofit/>
          </a:bodyPr>
          <a:lstStyle/>
          <a:p>
            <a:pPr algn="l"/>
            <a:r>
              <a:rPr lang="bn-IN" sz="2400" dirty="0" smtClean="0"/>
              <a:t>                </a:t>
            </a:r>
            <a:r>
              <a:rPr lang="en-US" sz="2400" dirty="0" err="1" smtClean="0"/>
              <a:t>দলীয়</a:t>
            </a:r>
            <a:r>
              <a:rPr lang="en-US" sz="2400" dirty="0" smtClean="0"/>
              <a:t> </a:t>
            </a:r>
            <a:r>
              <a:rPr lang="en-US" sz="2400" dirty="0" err="1" smtClean="0"/>
              <a:t>কাজ</a:t>
            </a:r>
            <a:r>
              <a:rPr lang="bn-IN" sz="2400" dirty="0" smtClean="0"/>
              <a:t/>
            </a:r>
            <a:br>
              <a:rPr lang="bn-IN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err="1" smtClean="0"/>
              <a:t>বেভারেজ</a:t>
            </a:r>
            <a:r>
              <a:rPr lang="en-US" sz="2400" dirty="0" smtClean="0"/>
              <a:t> </a:t>
            </a:r>
            <a:r>
              <a:rPr lang="en-US" sz="2400" dirty="0" err="1" smtClean="0"/>
              <a:t>কুলারের</a:t>
            </a:r>
            <a:r>
              <a:rPr lang="en-US" sz="2400" dirty="0" smtClean="0"/>
              <a:t>  </a:t>
            </a:r>
            <a:r>
              <a:rPr lang="en-US" sz="2400" dirty="0" err="1" smtClean="0"/>
              <a:t>বিভিন্ন</a:t>
            </a:r>
            <a:r>
              <a:rPr lang="en-US" sz="2400" dirty="0" smtClean="0"/>
              <a:t> </a:t>
            </a:r>
            <a:r>
              <a:rPr lang="en-US" sz="2400" dirty="0" err="1" smtClean="0"/>
              <a:t>অংশের</a:t>
            </a:r>
            <a:r>
              <a:rPr lang="en-US" sz="2400" dirty="0" smtClean="0"/>
              <a:t> </a:t>
            </a:r>
            <a:r>
              <a:rPr lang="en-US" sz="2400" dirty="0" err="1" smtClean="0"/>
              <a:t>নাম</a:t>
            </a:r>
            <a:r>
              <a:rPr lang="en-US" sz="2400" dirty="0" smtClean="0"/>
              <a:t> </a:t>
            </a:r>
            <a:r>
              <a:rPr lang="en-US" sz="2400" dirty="0" err="1" smtClean="0"/>
              <a:t>বল</a:t>
            </a:r>
            <a:r>
              <a:rPr lang="en-US" sz="2400" dirty="0" smtClean="0"/>
              <a:t>।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err="1" smtClean="0"/>
              <a:t>বেভারেজ</a:t>
            </a:r>
            <a:r>
              <a:rPr lang="en-US" sz="2400" dirty="0" smtClean="0"/>
              <a:t> </a:t>
            </a:r>
            <a:r>
              <a:rPr lang="en-US" sz="2400" dirty="0" err="1" smtClean="0"/>
              <a:t>কুলারের</a:t>
            </a:r>
            <a:r>
              <a:rPr lang="en-US" sz="2400" dirty="0" smtClean="0"/>
              <a:t> </a:t>
            </a:r>
            <a:r>
              <a:rPr lang="en-US" sz="2400" dirty="0" err="1" smtClean="0"/>
              <a:t>যন্ত্রাংশ</a:t>
            </a:r>
            <a:r>
              <a:rPr lang="en-US" sz="2400" dirty="0" smtClean="0"/>
              <a:t> </a:t>
            </a:r>
            <a:r>
              <a:rPr lang="en-US" sz="2400" dirty="0" err="1" smtClean="0"/>
              <a:t>সমূহ</a:t>
            </a:r>
            <a:r>
              <a:rPr lang="en-US" sz="2400" dirty="0" smtClean="0"/>
              <a:t> </a:t>
            </a:r>
            <a:r>
              <a:rPr lang="en-US" sz="2400" dirty="0" err="1" smtClean="0"/>
              <a:t>কোনটি</a:t>
            </a:r>
            <a:r>
              <a:rPr lang="en-US" sz="2400" dirty="0" smtClean="0"/>
              <a:t>  </a:t>
            </a:r>
            <a:r>
              <a:rPr lang="en-US" sz="2400" dirty="0" err="1" smtClean="0"/>
              <a:t>কোন</a:t>
            </a:r>
            <a:r>
              <a:rPr lang="en-US" sz="2400" dirty="0" smtClean="0"/>
              <a:t> </a:t>
            </a:r>
            <a:r>
              <a:rPr lang="en-US" sz="2400" dirty="0" err="1" smtClean="0"/>
              <a:t>প্রকৃতির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group wor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429000"/>
            <a:ext cx="7543800" cy="3429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382000" cy="2057400"/>
          </a:xfrm>
        </p:spPr>
        <p:txBody>
          <a:bodyPr>
            <a:normAutofit/>
          </a:bodyPr>
          <a:lstStyle/>
          <a:p>
            <a:r>
              <a:rPr lang="en-US" sz="2400" b="0" dirty="0" err="1" smtClean="0"/>
              <a:t>বেভারেজ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কুলারের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প্রয়োজনীয়তা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উল্লেখ</a:t>
            </a:r>
            <a:r>
              <a:rPr lang="en-US" sz="2400" b="0" dirty="0" smtClean="0"/>
              <a:t>  </a:t>
            </a:r>
            <a:r>
              <a:rPr lang="en-US" sz="2400" b="0" dirty="0" err="1" smtClean="0"/>
              <a:t>কর</a:t>
            </a:r>
            <a:r>
              <a:rPr lang="en-US" sz="2400" b="0" dirty="0" smtClean="0"/>
              <a:t>।</a:t>
            </a:r>
            <a:br>
              <a:rPr lang="en-US" sz="2400" b="0" dirty="0" smtClean="0"/>
            </a:br>
            <a:r>
              <a:rPr lang="en-US" sz="2400" b="0" dirty="0" err="1" smtClean="0"/>
              <a:t>ডিসপ্লকেস</a:t>
            </a:r>
            <a:r>
              <a:rPr lang="en-US" sz="2400" b="0" dirty="0" smtClean="0"/>
              <a:t> ও </a:t>
            </a:r>
            <a:r>
              <a:rPr lang="en-US" sz="2400" b="0" dirty="0" err="1" smtClean="0"/>
              <a:t>বেভারেজ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কুলারের</a:t>
            </a:r>
            <a:r>
              <a:rPr lang="en-US" sz="2400" b="0" dirty="0" smtClean="0"/>
              <a:t>  </a:t>
            </a:r>
            <a:r>
              <a:rPr lang="en-US" sz="2400" b="0" dirty="0" err="1" smtClean="0"/>
              <a:t>মধ্যে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পার্থক্য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কী</a:t>
            </a:r>
            <a:r>
              <a:rPr lang="en-US" sz="2400" b="0" dirty="0" smtClean="0"/>
              <a:t>?</a:t>
            </a:r>
            <a:br>
              <a:rPr lang="en-US" sz="2400" b="0" dirty="0" smtClean="0"/>
            </a:br>
            <a:r>
              <a:rPr lang="en-US" sz="2400" b="0" dirty="0" smtClean="0"/>
              <a:t> </a:t>
            </a:r>
            <a:r>
              <a:rPr lang="en-US" sz="2400" b="0" dirty="0" err="1" smtClean="0"/>
              <a:t>বেভারেজ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কুলারে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কোন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কোন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পানীয়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রাখা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হয়</a:t>
            </a:r>
            <a:r>
              <a:rPr lang="en-US" sz="2400" b="0" dirty="0" smtClean="0"/>
              <a:t>?</a:t>
            </a:r>
            <a:br>
              <a:rPr lang="en-US" sz="2400" b="0" dirty="0" smtClean="0"/>
            </a:br>
            <a:endParaRPr lang="en-US" sz="2400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457200"/>
            <a:ext cx="64008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মূল্যায়ন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7467600" cy="914400"/>
          </a:xfrm>
          <a:noFill/>
        </p:spPr>
        <p:txBody>
          <a:bodyPr>
            <a:normAutofit fontScale="90000"/>
          </a:bodyPr>
          <a:lstStyle/>
          <a:p>
            <a:r>
              <a:rPr lang="bn-IN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শিখনফল</a:t>
            </a:r>
            <a:r>
              <a:rPr lang="bn-IN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590800"/>
            <a:ext cx="7239000" cy="27432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এই</a:t>
            </a:r>
            <a:r>
              <a:rPr lang="en-US" dirty="0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পাঠ</a:t>
            </a:r>
            <a:r>
              <a:rPr lang="en-US" dirty="0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শেষে</a:t>
            </a:r>
            <a:r>
              <a:rPr lang="en-US" dirty="0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শিক্ষার্থীরা</a:t>
            </a:r>
            <a:r>
              <a:rPr lang="en-US" dirty="0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 </a:t>
            </a:r>
            <a:r>
              <a:rPr lang="bn-IN" dirty="0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.....</a:t>
            </a:r>
            <a:r>
              <a:rPr lang="en-US" dirty="0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 </a:t>
            </a:r>
          </a:p>
          <a:p>
            <a:pPr algn="l"/>
            <a:r>
              <a:rPr lang="en-US" sz="2800" dirty="0" err="1" smtClean="0">
                <a:solidFill>
                  <a:schemeClr val="tx1"/>
                </a:solidFill>
                <a:latin typeface="NikoshBAN"/>
              </a:rPr>
              <a:t>বেভারেজ</a:t>
            </a:r>
            <a:r>
              <a:rPr lang="en-US" sz="2800" dirty="0" smtClean="0">
                <a:solidFill>
                  <a:schemeClr val="tx1"/>
                </a:solidFill>
                <a:latin typeface="NikoshBA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BAN"/>
              </a:rPr>
              <a:t>কুলারের</a:t>
            </a:r>
            <a:r>
              <a:rPr lang="en-US" sz="2800" dirty="0" smtClean="0">
                <a:solidFill>
                  <a:schemeClr val="tx1"/>
                </a:solidFill>
                <a:latin typeface="NikoshBA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BAN"/>
              </a:rPr>
              <a:t>ইন্সুলেশন</a:t>
            </a:r>
            <a:r>
              <a:rPr lang="en-US" sz="2800" dirty="0" smtClean="0">
                <a:solidFill>
                  <a:schemeClr val="tx1"/>
                </a:solidFill>
                <a:latin typeface="NikoshBA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BAN"/>
              </a:rPr>
              <a:t>ম্যাটেরিয়ালসের</a:t>
            </a:r>
            <a:r>
              <a:rPr lang="en-US" sz="2800" dirty="0" smtClean="0">
                <a:solidFill>
                  <a:schemeClr val="tx1"/>
                </a:solidFill>
                <a:latin typeface="NikoshBA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BAN"/>
              </a:rPr>
              <a:t>নাম</a:t>
            </a:r>
            <a:r>
              <a:rPr lang="en-US" sz="2800" dirty="0" smtClean="0">
                <a:solidFill>
                  <a:schemeClr val="tx1"/>
                </a:solidFill>
                <a:latin typeface="NikoshBA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BAN"/>
              </a:rPr>
              <a:t>বলতে</a:t>
            </a:r>
            <a:r>
              <a:rPr lang="en-US" sz="2800" dirty="0" smtClean="0">
                <a:solidFill>
                  <a:schemeClr val="tx1"/>
                </a:solidFill>
                <a:latin typeface="NikoshBA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NikoshBAN"/>
              </a:rPr>
              <a:t>পারবে</a:t>
            </a:r>
            <a:r>
              <a:rPr lang="en-US" sz="2800" dirty="0" smtClean="0">
                <a:solidFill>
                  <a:schemeClr val="tx1"/>
                </a:solidFill>
                <a:latin typeface="NikoshBAN"/>
                <a:cs typeface="NikoshBAN" pitchFamily="2" charset="0"/>
              </a:rPr>
              <a:t>।</a:t>
            </a:r>
          </a:p>
          <a:p>
            <a:pPr algn="l"/>
            <a:r>
              <a:rPr lang="en-US" sz="2800" dirty="0" err="1" smtClean="0">
                <a:solidFill>
                  <a:schemeClr val="tx1"/>
                </a:solidFill>
              </a:rPr>
              <a:t>বেভারেজ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কুলারের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গঠন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সম্পর্কে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জানতে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পারবে</a:t>
            </a:r>
            <a:r>
              <a:rPr lang="en-US" sz="2800" dirty="0" smtClean="0">
                <a:solidFill>
                  <a:schemeClr val="tx1"/>
                </a:solidFill>
              </a:rPr>
              <a:t>।</a:t>
            </a:r>
            <a:endParaRPr lang="bn-IN" sz="2800" dirty="0" smtClean="0">
              <a:solidFill>
                <a:schemeClr val="tx1"/>
              </a:solidFill>
              <a:latin typeface="NikoshBAN"/>
              <a:cs typeface="NikoshBAN" pitchFamily="2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NikoshBAN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8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110</Words>
  <Application>Microsoft Office PowerPoint</Application>
  <PresentationFormat>On-screen Show (4:3)</PresentationFormat>
  <Paragraphs>32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NikoshBAN</vt:lpstr>
      <vt:lpstr>Vrinda</vt:lpstr>
      <vt:lpstr>Office Theme</vt:lpstr>
      <vt:lpstr>PowerPoint Presentation</vt:lpstr>
      <vt:lpstr>পরিচিতি</vt:lpstr>
      <vt:lpstr>PowerPoint Presentation</vt:lpstr>
      <vt:lpstr>   বেভারেজ কুলারের যন্রাংশ সমূহ       Beverage - শব্দের অর্থ পানীয় যেমন- পানি, শরবত, জুস, সিরাপ, কোকোকোলা, ফান্টা, পেপসি, আরসি কোলা প্রভৃতি। ঠাণ্ডা পানীয় দ্রব্য সুপেয় তাপমাত্রায় শীতল রাখার জন্য ব্যবহৃত হিমায়িত ক্যাবিনেটকে বেভারেজ কুলার বলে ।    Beverage - কুলারের বিভিন্ন অংশসমূহ হলো :- # হার্মেটিক কম্প্রেসর  # কুলিং ইউনিট # ফোর্স এয়ার কুল্ড কন্ডেন্সার # ফিল্টার # ক্যাপিলারি টিউব # কন্ডেন্সার ফ্যান # হিমায়িত ক্যাবিনেট # তাকসমূহ # কাঁচের দরজা # হ্যান্ডেল # বডি প্রভৃতি । </vt:lpstr>
      <vt:lpstr>PowerPoint Presentation</vt:lpstr>
      <vt:lpstr>শিখন ফল</vt:lpstr>
      <vt:lpstr>                দলীয় কাজ   বেভারেজ কুলারের  বিভিন্ন অংশের নাম বল।  বেভারেজ কুলারের যন্ত্রাংশ সমূহ কোনটি  কোন প্রকৃতির</vt:lpstr>
      <vt:lpstr>বেভারেজ কুলারের প্রয়োজনীয়তা উল্লেখ  কর। ডিসপ্লকেস ও বেভারেজ কুলারের  মধ্যে পার্থক্য কী?  বেভারেজ কুলারে কোন কোন পানীয় রাখা হয়? </vt:lpstr>
      <vt:lpstr>শিখনফল  </vt:lpstr>
      <vt:lpstr>বাড়ির কাজ</vt:lpstr>
      <vt:lpstr>ধন্যবাদ  আল্লাহ হাফেজ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Use.TTTC</dc:creator>
  <cp:lastModifiedBy>Microsoft account</cp:lastModifiedBy>
  <cp:revision>246</cp:revision>
  <dcterms:created xsi:type="dcterms:W3CDTF">2006-08-16T00:00:00Z</dcterms:created>
  <dcterms:modified xsi:type="dcterms:W3CDTF">2023-11-08T07:48:09Z</dcterms:modified>
</cp:coreProperties>
</file>