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9" r:id="rId4"/>
    <p:sldId id="272" r:id="rId5"/>
    <p:sldId id="261" r:id="rId6"/>
    <p:sldId id="267" r:id="rId7"/>
    <p:sldId id="268" r:id="rId8"/>
    <p:sldId id="266" r:id="rId9"/>
    <p:sldId id="260" r:id="rId10"/>
    <p:sldId id="263" r:id="rId11"/>
    <p:sldId id="264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6600" y="685800"/>
            <a:ext cx="2590800" cy="914400"/>
          </a:xfrm>
        </p:spPr>
        <p:txBody>
          <a:bodyPr>
            <a:noAutofit/>
          </a:bodyPr>
          <a:lstStyle/>
          <a:p>
            <a:r>
              <a:rPr lang="bn-IN" sz="6600" dirty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1828800" y="5486400"/>
            <a:ext cx="632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bn-IN" dirty="0"/>
          </a:p>
          <a:p>
            <a:pPr algn="r"/>
            <a:endParaRPr lang="bn-IN" dirty="0"/>
          </a:p>
          <a:p>
            <a:pPr algn="r"/>
            <a:endParaRPr lang="en-US" dirty="0"/>
          </a:p>
        </p:txBody>
      </p:sp>
      <p:pic>
        <p:nvPicPr>
          <p:cNvPr id="7" name="Picture 6" descr="20210726_100243 (1)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1524000"/>
            <a:ext cx="2057400" cy="1981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09800" y="3886200"/>
            <a:ext cx="5105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মোঃশাহ্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আলম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আবদুল্লাহ</a:t>
            </a:r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জুঃ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ইন্সট্রাক্টর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টেক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আরএসি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)</a:t>
            </a:r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নারায়ণগঞ্জ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টেকনিক্যাল স্কুল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কলেজ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828800" y="2438400"/>
            <a:ext cx="4267200" cy="1676400"/>
          </a:xfrm>
        </p:spPr>
        <p:txBody>
          <a:bodyPr>
            <a:normAutofit/>
          </a:bodyPr>
          <a:lstStyle/>
          <a:p>
            <a:pPr algn="l"/>
            <a:r>
              <a:rPr lang="en-US" sz="2400" dirty="0">
                <a:latin typeface="NikoshBAN" pitchFamily="2" charset="0"/>
                <a:cs typeface="NikoshBAN" pitchFamily="2" charset="0"/>
              </a:rPr>
              <a:t>১।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ফাইল কি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?</a:t>
            </a:r>
            <a:br>
              <a:rPr lang="en-US" sz="2400" dirty="0">
                <a:latin typeface="NikoshBAN" pitchFamily="2" charset="0"/>
                <a:cs typeface="NikoshBAN" pitchFamily="2" charset="0"/>
              </a:rPr>
            </a:br>
            <a:r>
              <a:rPr lang="en-US" sz="2400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ফাই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লিং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বলতে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 কি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বুঝায়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? </a:t>
            </a:r>
            <a:br>
              <a:rPr lang="en-US" sz="2400" dirty="0">
                <a:latin typeface="NikoshBAN" pitchFamily="2" charset="0"/>
                <a:cs typeface="NikoshBAN" pitchFamily="2" charset="0"/>
              </a:rPr>
            </a:br>
            <a:r>
              <a:rPr lang="en-US" sz="2400" dirty="0">
                <a:latin typeface="NikoshBAN" pitchFamily="2" charset="0"/>
                <a:cs typeface="NikoshBAN" pitchFamily="2" charset="0"/>
              </a:rPr>
              <a:t>৩।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হ্যাকস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? </a:t>
            </a:r>
            <a:br>
              <a:rPr lang="en-US" sz="2400" dirty="0">
                <a:latin typeface="NikoshBAN" pitchFamily="2" charset="0"/>
                <a:cs typeface="NikoshBAN" pitchFamily="2" charset="0"/>
              </a:rPr>
            </a:br>
            <a:r>
              <a:rPr lang="en-US" sz="2400" dirty="0">
                <a:latin typeface="NikoshBAN" pitchFamily="2" charset="0"/>
                <a:cs typeface="NikoshBAN" pitchFamily="2" charset="0"/>
              </a:rPr>
              <a:t>৪।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হ্যাক স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ইয়িং বলতে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 কি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বুঝায় 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24200" y="990600"/>
            <a:ext cx="266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মুল্যায়ন</a:t>
            </a:r>
            <a:endParaRPr lang="en-AU" sz="4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3200"/>
            <a:ext cx="6705600" cy="914400"/>
          </a:xfrm>
        </p:spPr>
        <p:txBody>
          <a:bodyPr>
            <a:noAutofit/>
          </a:bodyPr>
          <a:lstStyle/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ফাইল এবং হ্যাক স এর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চিত্রসহ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প্রয়োগ ক্ষেত্র উল্লেখ কর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43200" y="1371600"/>
            <a:ext cx="304800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b="1" dirty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A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009" y="838200"/>
            <a:ext cx="8244591" cy="548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3600" y="2057401"/>
            <a:ext cx="5105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শ্রে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ণি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একাদশ</a:t>
            </a:r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বিষয়ঃ-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আরএসি-১(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পত্র)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সময় - ৪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০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মিনিট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ট্রপিক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:-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হ্যান্ড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এর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পরিচিতি ও ব্যবহার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590800" y="838201"/>
            <a:ext cx="3276600" cy="1142999"/>
          </a:xfrm>
        </p:spPr>
        <p:txBody>
          <a:bodyPr>
            <a:noAutofit/>
          </a:bodyPr>
          <a:lstStyle/>
          <a:p>
            <a:r>
              <a:rPr lang="bn-IN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2286000"/>
            <a:ext cx="6705600" cy="3048000"/>
          </a:xfrm>
        </p:spPr>
        <p:txBody>
          <a:bodyPr>
            <a:noAutofit/>
          </a:bodyPr>
          <a:lstStyle/>
          <a:p>
            <a:pPr algn="l"/>
            <a:r>
              <a:rPr lang="bn-IN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--</a:t>
            </a:r>
            <a:r>
              <a:rPr lang="bn-IN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l">
              <a:buBlip>
                <a:blip r:embed="rId2"/>
              </a:buBlip>
            </a:pP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ফাইল কি তা বলতে পারবে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l">
              <a:buBlip>
                <a:blip r:embed="rId2"/>
              </a:buBlip>
            </a:pP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ফাইল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 ব্যবহার উল্লেখ করতে পারবে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l">
              <a:buBlip>
                <a:blip r:embed="rId2"/>
              </a:buBlip>
            </a:pP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হ্যাক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য়িং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 তা বলতে পারবে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l">
              <a:buBlip>
                <a:blip r:embed="rId2"/>
              </a:buBlip>
            </a:pP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হ্যাকস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 ব্যবহার উল্লেখ করতে পারবে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l">
              <a:buBlip>
                <a:blip r:embed="rId2"/>
              </a:buBlip>
            </a:pPr>
            <a:endParaRPr lang="bn-IN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304800"/>
            <a:ext cx="8534400" cy="1143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bn-IN" sz="36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কাটিং টুলস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(ফ্লাট ফাইল ও হ্যাকস) এর পরিচিতি ও ব্যবহার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6" name="Picture 1" descr="C:\Users\User.TTTC\Desktop\abul basher\p\inde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057400"/>
            <a:ext cx="3391949" cy="2819400"/>
          </a:xfrm>
          <a:prstGeom prst="rect">
            <a:avLst/>
          </a:prstGeom>
          <a:noFill/>
        </p:spPr>
      </p:pic>
      <p:pic>
        <p:nvPicPr>
          <p:cNvPr id="7" name="Content Placeholder 3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2133600"/>
            <a:ext cx="3998686" cy="2895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rot="10800000" flipV="1">
            <a:off x="1600200" y="4617422"/>
            <a:ext cx="1676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ফ্লাট ফাইল 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6019800" y="4800600"/>
            <a:ext cx="1828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800" dirty="0">
                <a:latin typeface="NikoshBAN" pitchFamily="2" charset="0"/>
                <a:cs typeface="NikoshBAN" pitchFamily="2" charset="0"/>
              </a:rPr>
              <a:t>হ্যাক -স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17" descr="flat_file_label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083" y="1981200"/>
            <a:ext cx="7143749" cy="3809999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3124200" y="533401"/>
            <a:ext cx="2438400" cy="7620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6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ফাইল</a:t>
            </a:r>
            <a:r>
              <a:rPr kumimoji="0" lang="bn-IN" sz="6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225032" y="1905000"/>
            <a:ext cx="5867400" cy="3886200"/>
            <a:chOff x="2590800" y="1905000"/>
            <a:chExt cx="5867400" cy="3886200"/>
          </a:xfrm>
        </p:grpSpPr>
        <p:sp>
          <p:nvSpPr>
            <p:cNvPr id="5" name="Oval 4"/>
            <p:cNvSpPr/>
            <p:nvPr/>
          </p:nvSpPr>
          <p:spPr>
            <a:xfrm>
              <a:off x="7010400" y="1905000"/>
              <a:ext cx="1447800" cy="12192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4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পয়েন্ট</a:t>
              </a:r>
              <a:endPara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2743200" y="4800600"/>
              <a:ext cx="762000" cy="83820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400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হীল</a:t>
              </a:r>
              <a:endPara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5638800" y="4648200"/>
              <a:ext cx="1143000" cy="11430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4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দৈর্ঘ্য</a:t>
              </a:r>
              <a:endPara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2590800" y="1981200"/>
              <a:ext cx="1295400" cy="114300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4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কাটিং এজ </a:t>
              </a:r>
              <a:endPara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4876800" y="1981200"/>
              <a:ext cx="1371600" cy="11430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400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ফেস</a:t>
              </a:r>
              <a:endPara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file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333500"/>
            <a:ext cx="7620000" cy="47625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2819400" y="533401"/>
            <a:ext cx="2667000" cy="83819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ফাইলিং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295400"/>
            <a:ext cx="6781800" cy="4541939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1447800" y="1371600"/>
            <a:ext cx="6248400" cy="4648200"/>
            <a:chOff x="1447800" y="1371600"/>
            <a:chExt cx="6248400" cy="4648200"/>
          </a:xfrm>
        </p:grpSpPr>
        <p:sp>
          <p:nvSpPr>
            <p:cNvPr id="5" name="Oval 4"/>
            <p:cNvSpPr/>
            <p:nvPr/>
          </p:nvSpPr>
          <p:spPr>
            <a:xfrm>
              <a:off x="2819400" y="1371600"/>
              <a:ext cx="1295400" cy="7620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4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ফ্রেম </a:t>
              </a:r>
              <a:endPara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1447800" y="4876800"/>
              <a:ext cx="1295400" cy="8382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4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ব্লেড</a:t>
              </a:r>
              <a:endPara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4572000" y="5029200"/>
              <a:ext cx="1600200" cy="99060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4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এডজাষ্টিং নাট </a:t>
              </a:r>
              <a:endPara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6324600" y="4800600"/>
              <a:ext cx="1371600" cy="9144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4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হাতল</a:t>
              </a:r>
              <a:endPara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0" name="Title 1"/>
          <p:cNvSpPr txBox="1">
            <a:spLocks/>
          </p:cNvSpPr>
          <p:nvPr/>
        </p:nvSpPr>
        <p:spPr>
          <a:xfrm>
            <a:off x="3124200" y="304801"/>
            <a:ext cx="2362200" cy="609599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6000" dirty="0">
                <a:latin typeface="NikoshBAN" pitchFamily="2" charset="0"/>
                <a:ea typeface="+mj-ea"/>
                <a:cs typeface="NikoshBAN" pitchFamily="2" charset="0"/>
              </a:rPr>
              <a:t>হ্যাকস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User.TTTC.ICTLab-18\Desktop\sharifuzzaman.ntsc\hacksaw6a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057400"/>
            <a:ext cx="7086600" cy="3962400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2743200" y="1066800"/>
            <a:ext cx="2895600" cy="7620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হ্যাকসয়িং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609600"/>
            <a:ext cx="4114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800" b="1" dirty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2209800"/>
            <a:ext cx="586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১।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ফাই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লের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 ব্যবহার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ফাই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লের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? </a:t>
            </a:r>
          </a:p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৩।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 হ্যাকস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 ব্যবহার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 </a:t>
            </a:r>
            <a:endParaRPr lang="en-A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152</Words>
  <Application>Microsoft Office PowerPoint</Application>
  <PresentationFormat>On-screen Show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স্বাগতম</vt:lpstr>
      <vt:lpstr>Slide 2</vt:lpstr>
      <vt:lpstr>শিখনফল </vt:lpstr>
      <vt:lpstr>Slide 4</vt:lpstr>
      <vt:lpstr>Slide 5</vt:lpstr>
      <vt:lpstr>Slide 6</vt:lpstr>
      <vt:lpstr>Slide 7</vt:lpstr>
      <vt:lpstr>Slide 8</vt:lpstr>
      <vt:lpstr>Slide 9</vt:lpstr>
      <vt:lpstr>১। ফাইল কি ? ২। ফাইলিং বলতে  কি বুঝায় ?  ৩। হ্যাকস  কি ?  ৪। হ্যাক সইয়িং বলতে  কি বুঝায় ? </vt:lpstr>
      <vt:lpstr>ফাইল এবং হ্যাক স এর চিত্রসহ প্রয়োগ ক্ষেত্র উল্লেখ কর। 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User.TTTC</dc:creator>
  <cp:lastModifiedBy>Windows User</cp:lastModifiedBy>
  <cp:revision>100</cp:revision>
  <dcterms:created xsi:type="dcterms:W3CDTF">2006-08-16T00:00:00Z</dcterms:created>
  <dcterms:modified xsi:type="dcterms:W3CDTF">2023-11-08T05:14:17Z</dcterms:modified>
</cp:coreProperties>
</file>