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9" r:id="rId4"/>
    <p:sldId id="272" r:id="rId5"/>
    <p:sldId id="261" r:id="rId6"/>
    <p:sldId id="267" r:id="rId7"/>
    <p:sldId id="268" r:id="rId8"/>
    <p:sldId id="266" r:id="rId9"/>
    <p:sldId id="260" r:id="rId10"/>
    <p:sldId id="263" r:id="rId11"/>
    <p:sldId id="264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6600" y="685800"/>
            <a:ext cx="2590800" cy="914400"/>
          </a:xfrm>
        </p:spPr>
        <p:txBody>
          <a:bodyPr>
            <a:noAutofit/>
          </a:bodyPr>
          <a:lstStyle/>
          <a:p>
            <a:r>
              <a:rPr lang="bn-IN" sz="6600" dirty="0"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6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1828800" y="5486400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bn-IN" dirty="0"/>
          </a:p>
          <a:p>
            <a:pPr algn="r"/>
            <a:endParaRPr lang="bn-IN" dirty="0"/>
          </a:p>
          <a:p>
            <a:pPr algn="r"/>
            <a:endParaRPr lang="en-US" dirty="0"/>
          </a:p>
        </p:txBody>
      </p:sp>
      <p:pic>
        <p:nvPicPr>
          <p:cNvPr id="7" name="Picture 6" descr="20210726_100243 (1)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1524000"/>
            <a:ext cx="2057400" cy="1981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09800" y="3886200"/>
            <a:ext cx="5105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মোঃশাহ্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আলম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আবদুল্লাহ</a:t>
            </a:r>
            <a:endParaRPr lang="bn-IN" sz="3200" dirty="0" smtClean="0">
              <a:latin typeface="NikoshBAN" pitchFamily="2" charset="0"/>
              <a:cs typeface="NikoshBAN" pitchFamily="2" charset="0"/>
            </a:endParaRPr>
          </a:p>
          <a:p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জুঃ</a:t>
            </a: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 ইন্সট্রাক্টর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(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টেক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/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আরএসি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)</a:t>
            </a:r>
            <a:endParaRPr lang="bn-IN" sz="3200" dirty="0" smtClean="0">
              <a:latin typeface="NikoshBAN" pitchFamily="2" charset="0"/>
              <a:cs typeface="NikoshBAN" pitchFamily="2" charset="0"/>
            </a:endParaRPr>
          </a:p>
          <a:p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নারায়ণগঞ্জ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টেকনিক্যাল স্কুল 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ও </a:t>
            </a: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কলেজ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28800" y="2438400"/>
            <a:ext cx="4267200" cy="1676400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latin typeface="NikoshBAN" pitchFamily="2" charset="0"/>
                <a:cs typeface="NikoshBAN" pitchFamily="2" charset="0"/>
              </a:rPr>
              <a:t>১। </a:t>
            </a:r>
            <a:r>
              <a:rPr lang="bn-IN" sz="2400" dirty="0">
                <a:latin typeface="NikoshBAN" pitchFamily="2" charset="0"/>
                <a:cs typeface="NikoshBAN" pitchFamily="2" charset="0"/>
              </a:rPr>
              <a:t>ফাইল কি 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?</a:t>
            </a:r>
            <a:br>
              <a:rPr lang="en-US" sz="2400" dirty="0">
                <a:latin typeface="NikoshBAN" pitchFamily="2" charset="0"/>
                <a:cs typeface="NikoshBAN" pitchFamily="2" charset="0"/>
              </a:rPr>
            </a:br>
            <a:r>
              <a:rPr lang="en-US" sz="2400" dirty="0">
                <a:latin typeface="NikoshBAN" pitchFamily="2" charset="0"/>
                <a:cs typeface="NikoshBAN" pitchFamily="2" charset="0"/>
              </a:rPr>
              <a:t>২। </a:t>
            </a:r>
            <a:r>
              <a:rPr lang="bn-IN" sz="2400" dirty="0">
                <a:latin typeface="NikoshBAN" pitchFamily="2" charset="0"/>
                <a:cs typeface="NikoshBAN" pitchFamily="2" charset="0"/>
              </a:rPr>
              <a:t>ফাই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লিং</a:t>
            </a:r>
            <a:r>
              <a:rPr lang="bn-IN" sz="2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বলতে </a:t>
            </a:r>
            <a:r>
              <a:rPr lang="bn-IN" sz="2400" dirty="0">
                <a:latin typeface="NikoshBAN" pitchFamily="2" charset="0"/>
                <a:cs typeface="NikoshBAN" pitchFamily="2" charset="0"/>
              </a:rPr>
              <a:t> কি 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বুঝায়</a:t>
            </a:r>
            <a:r>
              <a:rPr lang="bn-IN" sz="2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? </a:t>
            </a:r>
            <a:br>
              <a:rPr lang="en-US" sz="2400" dirty="0">
                <a:latin typeface="NikoshBAN" pitchFamily="2" charset="0"/>
                <a:cs typeface="NikoshBAN" pitchFamily="2" charset="0"/>
              </a:rPr>
            </a:br>
            <a:r>
              <a:rPr lang="en-US" sz="2400" dirty="0">
                <a:latin typeface="NikoshBAN" pitchFamily="2" charset="0"/>
                <a:cs typeface="NikoshBAN" pitchFamily="2" charset="0"/>
              </a:rPr>
              <a:t>৩। </a:t>
            </a:r>
            <a:r>
              <a:rPr lang="bn-IN" sz="2400" dirty="0">
                <a:latin typeface="NikoshBAN" pitchFamily="2" charset="0"/>
                <a:cs typeface="NikoshBAN" pitchFamily="2" charset="0"/>
              </a:rPr>
              <a:t>হ্যাকস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2400" dirty="0" err="1">
                <a:latin typeface="NikoshBAN" pitchFamily="2" charset="0"/>
                <a:cs typeface="NikoshBAN" pitchFamily="2" charset="0"/>
              </a:rPr>
              <a:t>কি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 ? </a:t>
            </a:r>
            <a:br>
              <a:rPr lang="en-US" sz="2400" dirty="0">
                <a:latin typeface="NikoshBAN" pitchFamily="2" charset="0"/>
                <a:cs typeface="NikoshBAN" pitchFamily="2" charset="0"/>
              </a:rPr>
            </a:br>
            <a:r>
              <a:rPr lang="en-US" sz="2400" dirty="0">
                <a:latin typeface="NikoshBAN" pitchFamily="2" charset="0"/>
                <a:cs typeface="NikoshBAN" pitchFamily="2" charset="0"/>
              </a:rPr>
              <a:t>৪। </a:t>
            </a:r>
            <a:r>
              <a:rPr lang="bn-IN" sz="2400" dirty="0">
                <a:latin typeface="NikoshBAN" pitchFamily="2" charset="0"/>
                <a:cs typeface="NikoshBAN" pitchFamily="2" charset="0"/>
              </a:rPr>
              <a:t>হ্যাক স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ইয়িং বলতে </a:t>
            </a:r>
            <a:r>
              <a:rPr lang="bn-IN" sz="2400" dirty="0">
                <a:latin typeface="NikoshBAN" pitchFamily="2" charset="0"/>
                <a:cs typeface="NikoshBAN" pitchFamily="2" charset="0"/>
              </a:rPr>
              <a:t> কি 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বুঝায় 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24200" y="990600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4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NikoshBAN" pitchFamily="2" charset="0"/>
                <a:cs typeface="NikoshBAN" pitchFamily="2" charset="0"/>
              </a:rPr>
              <a:t>মুল্যায়ন</a:t>
            </a:r>
            <a:endParaRPr lang="en-AU" sz="4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3200"/>
            <a:ext cx="6705600" cy="914400"/>
          </a:xfrm>
        </p:spPr>
        <p:txBody>
          <a:bodyPr>
            <a:noAutofit/>
          </a:bodyPr>
          <a:lstStyle/>
          <a:p>
            <a:r>
              <a:rPr lang="bn-IN" sz="2800" dirty="0">
                <a:latin typeface="NikoshBAN" pitchFamily="2" charset="0"/>
                <a:cs typeface="NikoshBAN" pitchFamily="2" charset="0"/>
              </a:rPr>
              <a:t>ফাইল এবং হ্যাক স এর </a:t>
            </a:r>
            <a:r>
              <a:rPr lang="en-US" sz="2800" dirty="0" err="1">
                <a:latin typeface="NikoshBAN" pitchFamily="2" charset="0"/>
                <a:cs typeface="NikoshBAN" pitchFamily="2" charset="0"/>
              </a:rPr>
              <a:t>চিত্রসহ</a:t>
            </a:r>
            <a:r>
              <a:rPr lang="en-US" sz="2800" dirty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2800" dirty="0">
                <a:latin typeface="NikoshBAN" pitchFamily="2" charset="0"/>
                <a:cs typeface="NikoshBAN" pitchFamily="2" charset="0"/>
              </a:rPr>
              <a:t>প্রয়োগ ক্ষেত্র উল্লেখ কর</a:t>
            </a:r>
            <a:r>
              <a:rPr lang="en-US" sz="2800" dirty="0">
                <a:latin typeface="NikoshBAN" pitchFamily="2" charset="0"/>
                <a:cs typeface="NikoshBAN" pitchFamily="2" charset="0"/>
              </a:rPr>
              <a:t>।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43200" y="1371600"/>
            <a:ext cx="304800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4800" b="1" dirty="0">
                <a:latin typeface="NikoshBAN" pitchFamily="2" charset="0"/>
                <a:cs typeface="NikoshBAN" pitchFamily="2" charset="0"/>
              </a:rPr>
              <a:t>বাড়ির কাজ</a:t>
            </a:r>
            <a:endParaRPr lang="en-A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s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09" y="838200"/>
            <a:ext cx="8244591" cy="548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3600" y="2057401"/>
            <a:ext cx="5105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শ্রে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ণি</a:t>
            </a: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-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একাদশ</a:t>
            </a:r>
            <a:endParaRPr lang="bn-IN" sz="3200" dirty="0" smtClean="0">
              <a:latin typeface="NikoshBAN" pitchFamily="2" charset="0"/>
              <a:cs typeface="NikoshBAN" pitchFamily="2" charset="0"/>
            </a:endParaRPr>
          </a:p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বিষয়ঃ-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আরএসি-১(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প্রথম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পত্র)</a:t>
            </a:r>
          </a:p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সময় - ৪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০</a:t>
            </a: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 মিনিট</a:t>
            </a:r>
            <a:endParaRPr lang="en-US" sz="3200" dirty="0" smtClean="0">
              <a:latin typeface="NikoshBAN" pitchFamily="2" charset="0"/>
              <a:cs typeface="NikoshBAN" pitchFamily="2" charset="0"/>
            </a:endParaRPr>
          </a:p>
          <a:p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ট্রপিক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:-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বিভিন্ন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প্রকার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হ্যান্ড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এর </a:t>
            </a: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পরিচিতি ও ব্যবহার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</a:p>
          <a:p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590800" y="838201"/>
            <a:ext cx="3276600" cy="1142999"/>
          </a:xfrm>
        </p:spPr>
        <p:txBody>
          <a:bodyPr>
            <a:noAutofit/>
          </a:bodyPr>
          <a:lstStyle/>
          <a:p>
            <a:r>
              <a:rPr lang="bn-IN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শিখনফল </a:t>
            </a:r>
            <a:endParaRPr 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2286000"/>
            <a:ext cx="6705600" cy="3048000"/>
          </a:xfrm>
        </p:spPr>
        <p:txBody>
          <a:bodyPr>
            <a:noAutofit/>
          </a:bodyPr>
          <a:lstStyle/>
          <a:p>
            <a:pPr algn="l"/>
            <a:r>
              <a:rPr lang="bn-IN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এই পাঠ শেষে শিক্ষার্থীরা</a:t>
            </a:r>
            <a:r>
              <a:rPr lang="en-US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--</a:t>
            </a:r>
            <a:r>
              <a:rPr lang="bn-IN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endParaRPr lang="en-US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pPr algn="l">
              <a:buBlip>
                <a:blip r:embed="rId2"/>
              </a:buBlip>
            </a:pPr>
            <a:r>
              <a:rPr lang="en-US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IN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ফাইল কি তা বলতে পারবে</a:t>
            </a:r>
            <a:r>
              <a:rPr lang="en-US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। </a:t>
            </a:r>
          </a:p>
          <a:p>
            <a:pPr algn="l">
              <a:buBlip>
                <a:blip r:embed="rId2"/>
              </a:buBlip>
            </a:pPr>
            <a:r>
              <a:rPr lang="en-US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IN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ফাইল</a:t>
            </a:r>
            <a:r>
              <a:rPr lang="bn-IN" dirty="0">
                <a:latin typeface="NikoshBAN" pitchFamily="2" charset="0"/>
                <a:cs typeface="NikoshBAN" pitchFamily="2" charset="0"/>
              </a:rPr>
              <a:t> </a:t>
            </a:r>
            <a:r>
              <a:rPr lang="bn-IN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এর ব্যবহার উল্লেখ করতে পারবে</a:t>
            </a:r>
            <a:r>
              <a:rPr lang="en-US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।</a:t>
            </a:r>
          </a:p>
          <a:p>
            <a:pPr algn="l">
              <a:buBlip>
                <a:blip r:embed="rId2"/>
              </a:buBlip>
            </a:pPr>
            <a:r>
              <a:rPr lang="en-US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IN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হ্যাক</a:t>
            </a:r>
            <a:r>
              <a:rPr lang="en-US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IN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স</a:t>
            </a:r>
            <a:r>
              <a:rPr lang="en-US" dirty="0" err="1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য়িং</a:t>
            </a:r>
            <a:r>
              <a:rPr lang="en-US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IN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কি তা বলতে পারবে</a:t>
            </a:r>
            <a:r>
              <a:rPr lang="en-US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।</a:t>
            </a:r>
          </a:p>
          <a:p>
            <a:pPr algn="l">
              <a:buBlip>
                <a:blip r:embed="rId2"/>
              </a:buBlip>
            </a:pPr>
            <a:r>
              <a:rPr lang="en-US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 </a:t>
            </a:r>
            <a:r>
              <a:rPr lang="bn-IN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হ্যাকস</a:t>
            </a:r>
            <a:r>
              <a:rPr lang="bn-IN" dirty="0">
                <a:latin typeface="NikoshBAN" pitchFamily="2" charset="0"/>
                <a:cs typeface="NikoshBAN" pitchFamily="2" charset="0"/>
              </a:rPr>
              <a:t> </a:t>
            </a:r>
            <a:r>
              <a:rPr lang="bn-IN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এর ব্যবহার উল্লেখ করতে পারবে</a:t>
            </a:r>
            <a:r>
              <a:rPr lang="en-US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। </a:t>
            </a:r>
          </a:p>
          <a:p>
            <a:pPr algn="l">
              <a:buBlip>
                <a:blip r:embed="rId2"/>
              </a:buBlip>
            </a:pPr>
            <a:endParaRPr lang="bn-IN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304800"/>
            <a:ext cx="8534400" cy="1143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bn-IN" sz="3600" dirty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কাটিং টুলস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IN" sz="3600" dirty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(ফ্লাট ফাইল ও হ্যাকস) এর পরিচিতি ও ব্যবহার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</a:p>
        </p:txBody>
      </p:sp>
      <p:pic>
        <p:nvPicPr>
          <p:cNvPr id="6" name="Picture 1" descr="C:\Users\User.TTTC\Desktop\abul basher\p\inde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057400"/>
            <a:ext cx="3391949" cy="2819400"/>
          </a:xfrm>
          <a:prstGeom prst="rect">
            <a:avLst/>
          </a:prstGeom>
          <a:noFill/>
        </p:spPr>
      </p:pic>
      <p:pic>
        <p:nvPicPr>
          <p:cNvPr id="7" name="Content Placeholder 3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2133600"/>
            <a:ext cx="3998686" cy="28956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 rot="10800000" flipV="1">
            <a:off x="1600200" y="4617422"/>
            <a:ext cx="1676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IN" sz="2800" dirty="0">
                <a:latin typeface="NikoshBAN" pitchFamily="2" charset="0"/>
                <a:cs typeface="NikoshBAN" pitchFamily="2" charset="0"/>
              </a:rPr>
              <a:t>ফ্লাট ফাইল 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6019800" y="4800600"/>
            <a:ext cx="182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n-IN" sz="2800" dirty="0">
                <a:latin typeface="NikoshBAN" pitchFamily="2" charset="0"/>
                <a:cs typeface="NikoshBAN" pitchFamily="2" charset="0"/>
              </a:rPr>
              <a:t>হ্যাক -স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17" descr="flat_file_label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083" y="1981200"/>
            <a:ext cx="7143749" cy="3809999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124200" y="533401"/>
            <a:ext cx="2438400" cy="7620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n-IN" sz="6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itchFamily="2" charset="0"/>
                <a:ea typeface="+mj-ea"/>
                <a:cs typeface="NikoshBAN" pitchFamily="2" charset="0"/>
              </a:rPr>
              <a:t>ফাইল</a:t>
            </a:r>
            <a:r>
              <a:rPr kumimoji="0" lang="bn-IN" sz="6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itchFamily="2" charset="0"/>
                <a:ea typeface="+mj-ea"/>
                <a:cs typeface="NikoshBAN" pitchFamily="2" charset="0"/>
              </a:rPr>
              <a:t> 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ikoshBAN" pitchFamily="2" charset="0"/>
              <a:ea typeface="+mj-ea"/>
              <a:cs typeface="NikoshBAN" pitchFamily="2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225032" y="1905000"/>
            <a:ext cx="5867400" cy="3886200"/>
            <a:chOff x="2590800" y="1905000"/>
            <a:chExt cx="5867400" cy="3886200"/>
          </a:xfrm>
        </p:grpSpPr>
        <p:sp>
          <p:nvSpPr>
            <p:cNvPr id="5" name="Oval 4"/>
            <p:cNvSpPr/>
            <p:nvPr/>
          </p:nvSpPr>
          <p:spPr>
            <a:xfrm>
              <a:off x="7010400" y="1905000"/>
              <a:ext cx="1447800" cy="12192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IN" sz="2400" dirty="0">
                  <a:solidFill>
                    <a:schemeClr val="tx1"/>
                  </a:solidFill>
                  <a:latin typeface="NikoshBAN" pitchFamily="2" charset="0"/>
                  <a:cs typeface="NikoshBAN" pitchFamily="2" charset="0"/>
                </a:rPr>
                <a:t>পয়েন্ট</a:t>
              </a:r>
              <a:endParaRPr lang="en-US" sz="24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2743200" y="4800600"/>
              <a:ext cx="762000" cy="8382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IN" sz="2400" dirty="0">
                  <a:solidFill>
                    <a:srgbClr val="002060"/>
                  </a:solidFill>
                  <a:latin typeface="NikoshBAN" pitchFamily="2" charset="0"/>
                  <a:cs typeface="NikoshBAN" pitchFamily="2" charset="0"/>
                </a:rPr>
                <a:t>হীল</a:t>
              </a:r>
              <a:endParaRPr lang="en-US" sz="2400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5638800" y="4648200"/>
              <a:ext cx="1143000" cy="1143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IN" sz="2400" dirty="0">
                  <a:solidFill>
                    <a:schemeClr val="tx1"/>
                  </a:solidFill>
                  <a:latin typeface="NikoshBAN" pitchFamily="2" charset="0"/>
                  <a:cs typeface="NikoshBAN" pitchFamily="2" charset="0"/>
                </a:rPr>
                <a:t>দৈর্ঘ্য</a:t>
              </a:r>
              <a:endParaRPr lang="en-US" sz="24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590800" y="1981200"/>
              <a:ext cx="1295400" cy="1143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IN" sz="2400" dirty="0">
                  <a:solidFill>
                    <a:schemeClr val="tx1"/>
                  </a:solidFill>
                  <a:latin typeface="NikoshBAN" pitchFamily="2" charset="0"/>
                  <a:cs typeface="NikoshBAN" pitchFamily="2" charset="0"/>
                </a:rPr>
                <a:t>কাটিং এজ </a:t>
              </a:r>
              <a:endParaRPr lang="en-US" sz="24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4876800" y="1981200"/>
              <a:ext cx="1371600" cy="1143000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IN" sz="2400" dirty="0">
                  <a:solidFill>
                    <a:srgbClr val="002060"/>
                  </a:solidFill>
                  <a:latin typeface="NikoshBAN" pitchFamily="2" charset="0"/>
                  <a:cs typeface="NikoshBAN" pitchFamily="2" charset="0"/>
                </a:rPr>
                <a:t>ফেস</a:t>
              </a:r>
              <a:endParaRPr lang="en-US" sz="2400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file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333500"/>
            <a:ext cx="7620000" cy="47625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819400" y="533401"/>
            <a:ext cx="2667000" cy="8381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n-IN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itchFamily="2" charset="0"/>
                <a:ea typeface="+mj-ea"/>
                <a:cs typeface="NikoshBAN" pitchFamily="2" charset="0"/>
              </a:rPr>
              <a:t>ফাইলিং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ikoshBAN" pitchFamily="2" charset="0"/>
              <a:ea typeface="+mj-ea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295400"/>
            <a:ext cx="6781800" cy="4541939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1447800" y="1371600"/>
            <a:ext cx="6248400" cy="4648200"/>
            <a:chOff x="1447800" y="1371600"/>
            <a:chExt cx="6248400" cy="4648200"/>
          </a:xfrm>
        </p:grpSpPr>
        <p:sp>
          <p:nvSpPr>
            <p:cNvPr id="5" name="Oval 4"/>
            <p:cNvSpPr/>
            <p:nvPr/>
          </p:nvSpPr>
          <p:spPr>
            <a:xfrm>
              <a:off x="2819400" y="1371600"/>
              <a:ext cx="1295400" cy="762000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IN" sz="2400" dirty="0">
                  <a:solidFill>
                    <a:schemeClr val="tx1"/>
                  </a:solidFill>
                  <a:latin typeface="NikoshBAN" pitchFamily="2" charset="0"/>
                  <a:cs typeface="NikoshBAN" pitchFamily="2" charset="0"/>
                </a:rPr>
                <a:t>ফ্রেম </a:t>
              </a:r>
              <a:endParaRPr lang="en-US" sz="24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1447800" y="4876800"/>
              <a:ext cx="1295400" cy="8382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IN" sz="2400" dirty="0">
                  <a:solidFill>
                    <a:schemeClr val="tx1"/>
                  </a:solidFill>
                  <a:latin typeface="NikoshBAN" pitchFamily="2" charset="0"/>
                  <a:cs typeface="NikoshBAN" pitchFamily="2" charset="0"/>
                </a:rPr>
                <a:t>ব্লেড</a:t>
              </a:r>
              <a:endParaRPr lang="en-US" sz="24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4572000" y="5029200"/>
              <a:ext cx="1600200" cy="9906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IN" sz="2400" dirty="0">
                  <a:solidFill>
                    <a:schemeClr val="tx1"/>
                  </a:solidFill>
                  <a:latin typeface="NikoshBAN" pitchFamily="2" charset="0"/>
                  <a:cs typeface="NikoshBAN" pitchFamily="2" charset="0"/>
                </a:rPr>
                <a:t>এডজাষ্টিং নাট </a:t>
              </a:r>
              <a:endParaRPr lang="en-US" sz="24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6324600" y="4800600"/>
              <a:ext cx="1371600" cy="9144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IN" sz="2400" dirty="0">
                  <a:solidFill>
                    <a:schemeClr val="tx1"/>
                  </a:solidFill>
                  <a:latin typeface="NikoshBAN" pitchFamily="2" charset="0"/>
                  <a:cs typeface="NikoshBAN" pitchFamily="2" charset="0"/>
                </a:rPr>
                <a:t>হাতল</a:t>
              </a:r>
              <a:endParaRPr lang="en-US" sz="24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endParaRPr>
            </a:p>
          </p:txBody>
        </p:sp>
      </p:grpSp>
      <p:sp>
        <p:nvSpPr>
          <p:cNvPr id="10" name="Title 1"/>
          <p:cNvSpPr txBox="1">
            <a:spLocks/>
          </p:cNvSpPr>
          <p:nvPr/>
        </p:nvSpPr>
        <p:spPr>
          <a:xfrm>
            <a:off x="3124200" y="304801"/>
            <a:ext cx="2362200" cy="609599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n-IN" sz="6000" dirty="0">
                <a:latin typeface="NikoshBAN" pitchFamily="2" charset="0"/>
                <a:ea typeface="+mj-ea"/>
                <a:cs typeface="NikoshBAN" pitchFamily="2" charset="0"/>
              </a:rPr>
              <a:t>হ্যাকস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ikoshBAN" pitchFamily="2" charset="0"/>
              <a:ea typeface="+mj-ea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User.TTTC.ICTLab-18\Desktop\sharifuzzaman.ntsc\hacksaw6a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057400"/>
            <a:ext cx="7086600" cy="3962400"/>
          </a:xfrm>
          <a:prstGeom prst="rect">
            <a:avLst/>
          </a:prstGeom>
          <a:noFill/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743200" y="1066800"/>
            <a:ext cx="2895600" cy="7620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n-IN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itchFamily="2" charset="0"/>
                <a:ea typeface="+mj-ea"/>
                <a:cs typeface="NikoshBAN" pitchFamily="2" charset="0"/>
              </a:rPr>
              <a:t>হ্যাকসয়িং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ikoshBAN" pitchFamily="2" charset="0"/>
              <a:ea typeface="+mj-ea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609600"/>
            <a:ext cx="4114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n-IN" sz="4800" b="1" dirty="0">
                <a:latin typeface="NikoshBAN" pitchFamily="2" charset="0"/>
                <a:cs typeface="NikoshBAN" pitchFamily="2" charset="0"/>
              </a:rPr>
              <a:t>দলীয় কাজ 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2209800"/>
            <a:ext cx="586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ikoshBAN" pitchFamily="2" charset="0"/>
                <a:cs typeface="NikoshBAN" pitchFamily="2" charset="0"/>
              </a:rPr>
              <a:t>১। </a:t>
            </a:r>
            <a:r>
              <a:rPr lang="bn-IN" sz="2400" dirty="0">
                <a:latin typeface="NikoshBAN" pitchFamily="2" charset="0"/>
                <a:cs typeface="NikoshBAN" pitchFamily="2" charset="0"/>
              </a:rPr>
              <a:t>ফাই</a:t>
            </a:r>
            <a:r>
              <a:rPr lang="en-US" sz="2400" dirty="0" err="1">
                <a:latin typeface="NikoshBAN" pitchFamily="2" charset="0"/>
                <a:cs typeface="NikoshBAN" pitchFamily="2" charset="0"/>
              </a:rPr>
              <a:t>লের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2400" dirty="0">
                <a:latin typeface="NikoshBAN" pitchFamily="2" charset="0"/>
                <a:cs typeface="NikoshBAN" pitchFamily="2" charset="0"/>
              </a:rPr>
              <a:t> ব্যবহার </a:t>
            </a:r>
            <a:r>
              <a:rPr lang="en-US" sz="2400" dirty="0" err="1">
                <a:latin typeface="NikoshBAN" pitchFamily="2" charset="0"/>
                <a:cs typeface="NikoshBAN" pitchFamily="2" charset="0"/>
              </a:rPr>
              <a:t>লিখ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2400" dirty="0">
                <a:latin typeface="NikoshBAN" pitchFamily="2" charset="0"/>
                <a:cs typeface="NikoshBAN" pitchFamily="2" charset="0"/>
              </a:rPr>
              <a:t>।</a:t>
            </a:r>
            <a:endParaRPr lang="en-US" sz="2400" dirty="0">
              <a:latin typeface="NikoshBAN" pitchFamily="2" charset="0"/>
              <a:cs typeface="NikoshBAN" pitchFamily="2" charset="0"/>
            </a:endParaRPr>
          </a:p>
          <a:p>
            <a:r>
              <a:rPr lang="en-US" sz="2400" dirty="0">
                <a:latin typeface="NikoshBAN" pitchFamily="2" charset="0"/>
                <a:cs typeface="NikoshBAN" pitchFamily="2" charset="0"/>
              </a:rPr>
              <a:t>২। </a:t>
            </a:r>
            <a:r>
              <a:rPr lang="bn-IN" sz="2400" dirty="0">
                <a:latin typeface="NikoshBAN" pitchFamily="2" charset="0"/>
                <a:cs typeface="NikoshBAN" pitchFamily="2" charset="0"/>
              </a:rPr>
              <a:t>ফাই</a:t>
            </a:r>
            <a:r>
              <a:rPr lang="en-US" sz="2400" dirty="0" err="1">
                <a:latin typeface="NikoshBAN" pitchFamily="2" charset="0"/>
                <a:cs typeface="NikoshBAN" pitchFamily="2" charset="0"/>
              </a:rPr>
              <a:t>লের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>
                <a:latin typeface="NikoshBAN" pitchFamily="2" charset="0"/>
                <a:cs typeface="NikoshBAN" pitchFamily="2" charset="0"/>
              </a:rPr>
              <a:t>কয়টি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>
                <a:latin typeface="NikoshBAN" pitchFamily="2" charset="0"/>
                <a:cs typeface="NikoshBAN" pitchFamily="2" charset="0"/>
              </a:rPr>
              <a:t>অংশ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>
                <a:latin typeface="NikoshBAN" pitchFamily="2" charset="0"/>
                <a:cs typeface="NikoshBAN" pitchFamily="2" charset="0"/>
              </a:rPr>
              <a:t>এবং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>
                <a:latin typeface="NikoshBAN" pitchFamily="2" charset="0"/>
                <a:cs typeface="NikoshBAN" pitchFamily="2" charset="0"/>
              </a:rPr>
              <a:t>কি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>
                <a:latin typeface="NikoshBAN" pitchFamily="2" charset="0"/>
                <a:cs typeface="NikoshBAN" pitchFamily="2" charset="0"/>
              </a:rPr>
              <a:t>কি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 ? </a:t>
            </a:r>
          </a:p>
          <a:p>
            <a:r>
              <a:rPr lang="en-US" sz="2400" dirty="0">
                <a:latin typeface="NikoshBAN" pitchFamily="2" charset="0"/>
                <a:cs typeface="NikoshBAN" pitchFamily="2" charset="0"/>
              </a:rPr>
              <a:t>৩।</a:t>
            </a:r>
            <a:r>
              <a:rPr lang="bn-IN" sz="2400" dirty="0">
                <a:latin typeface="NikoshBAN" pitchFamily="2" charset="0"/>
                <a:cs typeface="NikoshBAN" pitchFamily="2" charset="0"/>
              </a:rPr>
              <a:t> হ্যাকস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>
                <a:latin typeface="NikoshBAN" pitchFamily="2" charset="0"/>
                <a:cs typeface="NikoshBAN" pitchFamily="2" charset="0"/>
              </a:rPr>
              <a:t>এর</a:t>
            </a:r>
            <a:r>
              <a:rPr lang="bn-IN" sz="2400" dirty="0">
                <a:latin typeface="NikoshBAN" pitchFamily="2" charset="0"/>
                <a:cs typeface="NikoshBAN" pitchFamily="2" charset="0"/>
              </a:rPr>
              <a:t> ব্যবহার </a:t>
            </a:r>
            <a:r>
              <a:rPr lang="en-US" sz="2400" dirty="0" err="1">
                <a:latin typeface="NikoshBAN" pitchFamily="2" charset="0"/>
                <a:cs typeface="NikoshBAN" pitchFamily="2" charset="0"/>
              </a:rPr>
              <a:t>লিখ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। 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152</Words>
  <Application>Microsoft Office PowerPoint</Application>
  <PresentationFormat>On-screen Show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স্বাগতম</vt:lpstr>
      <vt:lpstr>Slide 2</vt:lpstr>
      <vt:lpstr>শিখনফল </vt:lpstr>
      <vt:lpstr>Slide 4</vt:lpstr>
      <vt:lpstr>Slide 5</vt:lpstr>
      <vt:lpstr>Slide 6</vt:lpstr>
      <vt:lpstr>Slide 7</vt:lpstr>
      <vt:lpstr>Slide 8</vt:lpstr>
      <vt:lpstr>Slide 9</vt:lpstr>
      <vt:lpstr>১। ফাইল কি ? ২। ফাইলিং বলতে  কি বুঝায় ?  ৩। হ্যাকস  কি ?  ৪। হ্যাক সইয়িং বলতে  কি বুঝায় ? </vt:lpstr>
      <vt:lpstr>ফাইল এবং হ্যাক স এর চিত্রসহ প্রয়োগ ক্ষেত্র উল্লেখ কর। 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User.TTTC</dc:creator>
  <cp:lastModifiedBy>Windows User</cp:lastModifiedBy>
  <cp:revision>100</cp:revision>
  <dcterms:created xsi:type="dcterms:W3CDTF">2006-08-16T00:00:00Z</dcterms:created>
  <dcterms:modified xsi:type="dcterms:W3CDTF">2023-11-08T05:14:17Z</dcterms:modified>
</cp:coreProperties>
</file>