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0" r:id="rId4"/>
    <p:sldId id="268" r:id="rId5"/>
    <p:sldId id="267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989" autoAdjust="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3D51-286E-4A2F-86B1-8108C7629750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6F17-F71C-46CA-A23E-4AF6F10B7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706F17-F71C-46CA-A23E-4AF6F10B7A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0210726_100243 (1)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524000"/>
            <a:ext cx="2057400" cy="243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60960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114800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মোঃশাহ্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আবদুল্লাহ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জুঃ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ইন্সট্রাক্টর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টেক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আরএসি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টেকনিক্যাল স্কুল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কলেজ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0" y="2133600"/>
            <a:ext cx="647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বিষয়</a:t>
            </a:r>
            <a:r>
              <a:rPr lang="en-US" sz="2400" dirty="0" smtClean="0"/>
              <a:t>: আরএসি-১(</a:t>
            </a:r>
            <a:r>
              <a:rPr lang="en-US" sz="2400" dirty="0" err="1" smtClean="0"/>
              <a:t>দ্বিতীয়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পত্র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r>
              <a:rPr lang="en-US" sz="2400" dirty="0" err="1" smtClean="0"/>
              <a:t>ট্রপিক: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/>
          </a:p>
          <a:p>
            <a:r>
              <a:rPr lang="en-US" sz="2400" dirty="0" smtClean="0"/>
              <a:t>সময়:৪০ </a:t>
            </a:r>
            <a:r>
              <a:rPr lang="en-US" sz="2400" dirty="0" err="1" smtClean="0"/>
              <a:t>মিনিট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শ্রেণি</a:t>
            </a:r>
            <a:r>
              <a:rPr lang="en-US" sz="2400" dirty="0" smtClean="0"/>
              <a:t>: </a:t>
            </a:r>
            <a:r>
              <a:rPr lang="en-US" sz="2400" dirty="0" err="1" smtClean="0"/>
              <a:t>দ্বাদশ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7530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2209800"/>
            <a:ext cx="5943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মিগয়েল্ডিং এর সংজ্ঞা বলতে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নিষ্ক্রিয় গ্যাসগুলোর নাম বলতে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মিগ  ওয়েল্ডিং মেশিন ও সাজসরঞ্জামের কাজ ব্যাখ্যা করতে পারবে।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view_html_m2573530a.png"/>
          <p:cNvPicPr>
            <a:picLocks noChangeAspect="1"/>
          </p:cNvPicPr>
          <p:nvPr/>
        </p:nvPicPr>
        <p:blipFill>
          <a:blip r:embed="rId2"/>
          <a:srcRect b="-2026"/>
          <a:stretch>
            <a:fillRect/>
          </a:stretch>
        </p:blipFill>
        <p:spPr>
          <a:xfrm>
            <a:off x="1219200" y="381000"/>
            <a:ext cx="6705600" cy="5256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56388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-Gun-250-amp-MIG-Gun-Product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52400"/>
            <a:ext cx="4311202" cy="1905000"/>
          </a:xfrm>
          <a:prstGeom prst="rect">
            <a:avLst/>
          </a:prstGeom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3048000"/>
            <a:ext cx="2514600" cy="2514600"/>
          </a:xfrm>
          <a:prstGeom prst="rect">
            <a:avLst/>
          </a:prstGeom>
        </p:spPr>
      </p:pic>
      <p:pic>
        <p:nvPicPr>
          <p:cNvPr id="4" name="Picture 3" descr="BS341-3 202RM-15FL 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0" y="3200400"/>
            <a:ext cx="2351117" cy="2324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2057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মিগ ওয়েল্ডিং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193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রেগুলেটর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791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চিলিন্ডার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906959"/>
            <a:ext cx="32766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743201"/>
          <a:ext cx="7315201" cy="2304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6019802"/>
              </a:tblGrid>
              <a:tr h="5316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গ্রুপ-১</a:t>
                      </a:r>
                      <a:endParaRPr lang="en-AU" sz="2400" b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মিগ ওয়েল্ডিং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মেশিনের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সরঞ্জামগুলোর একটি তালিকা তৈরী কর।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40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গ্রুপ-২</a:t>
                      </a:r>
                      <a:endParaRPr lang="en-AU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মিগ ওয়েল্ডিং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মেশিনের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গুলি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40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গ্রুপ-৩</a:t>
                      </a:r>
                      <a:endParaRPr lang="en-AU" sz="2400" b="0" dirty="0" smtClean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মিগ ওয়েল্ডিং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মেশিনের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অসু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বিধা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গুলি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বর্ণনা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কর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76870"/>
            <a:ext cx="25146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514600"/>
            <a:ext cx="5867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মিগ ওয়েল্ডিং কি?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মিগ গান দেখতে কেমন?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ওয়্যার ফিড মেকানিযম এর কাজ কি?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MIG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030069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-Right Arrow 6"/>
          <p:cNvSpPr/>
          <p:nvPr/>
        </p:nvSpPr>
        <p:spPr>
          <a:xfrm>
            <a:off x="-1905000" y="1828800"/>
            <a:ext cx="1524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8100" y="2586335"/>
            <a:ext cx="5860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ওয়েল্ডিং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কার্যপদ্ধতি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AU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609600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1688927"/>
            <a:ext cx="6512255" cy="42546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137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Windows User</cp:lastModifiedBy>
  <cp:revision>125</cp:revision>
  <dcterms:created xsi:type="dcterms:W3CDTF">2006-08-16T00:00:00Z</dcterms:created>
  <dcterms:modified xsi:type="dcterms:W3CDTF">2023-11-08T07:13:20Z</dcterms:modified>
</cp:coreProperties>
</file>