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0" r:id="rId4"/>
    <p:sldId id="268" r:id="rId5"/>
    <p:sldId id="267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989" autoAdjust="0"/>
    <p:restoredTop sz="94660"/>
  </p:normalViewPr>
  <p:slideViewPr>
    <p:cSldViewPr>
      <p:cViewPr varScale="1">
        <p:scale>
          <a:sx n="83" d="100"/>
          <a:sy n="83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23D51-286E-4A2F-86B1-8108C7629750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6F17-F71C-46CA-A23E-4AF6F10B7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06F17-F71C-46CA-A23E-4AF6F10B7A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0210726_100243 (1)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1524000"/>
            <a:ext cx="2057400" cy="2438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24200" y="609600"/>
            <a:ext cx="2209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66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6600" dirty="0"/>
          </a:p>
        </p:txBody>
      </p:sp>
      <p:sp>
        <p:nvSpPr>
          <p:cNvPr id="10" name="TextBox 9"/>
          <p:cNvSpPr txBox="1"/>
          <p:nvPr/>
        </p:nvSpPr>
        <p:spPr>
          <a:xfrm>
            <a:off x="1905000" y="4114800"/>
            <a:ext cx="5105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মোঃশাহ্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আলম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আবদুল্লাহ</a:t>
            </a:r>
            <a:endParaRPr lang="bn-IN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জুঃ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 ইন্সট্রাক্টর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(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টেক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/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আরএসি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)</a:t>
            </a:r>
            <a:endParaRPr lang="bn-IN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নারায়ণগঞ্জ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টেকনিক্যাল স্কুল 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ও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কলেজ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0" y="21336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বিষয়</a:t>
            </a:r>
            <a:r>
              <a:rPr lang="en-US" sz="2400" dirty="0" smtClean="0"/>
              <a:t>: আরএসি-১(</a:t>
            </a:r>
            <a:r>
              <a:rPr lang="en-US" sz="2400" dirty="0" err="1" smtClean="0"/>
              <a:t>দ্বিতীয়</a:t>
            </a:r>
            <a:r>
              <a:rPr lang="en-US" sz="2400" dirty="0" smtClean="0"/>
              <a:t> </a:t>
            </a:r>
            <a:r>
              <a:rPr lang="en-US" sz="2400" dirty="0" err="1" smtClean="0"/>
              <a:t>পত্র</a:t>
            </a:r>
            <a:r>
              <a:rPr lang="en-US" sz="2400" dirty="0" smtClean="0"/>
              <a:t>) </a:t>
            </a:r>
            <a:endParaRPr lang="en-US" sz="2400" dirty="0" smtClean="0"/>
          </a:p>
          <a:p>
            <a:r>
              <a:rPr lang="en-US" sz="2400" dirty="0" err="1" smtClean="0"/>
              <a:t>ট্রপিক: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গ্যাস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ওয়েল্ডিং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3600" dirty="0" smtClean="0"/>
          </a:p>
          <a:p>
            <a:r>
              <a:rPr lang="en-US" sz="2400" dirty="0" smtClean="0"/>
              <a:t>সময়:৪০ </a:t>
            </a:r>
            <a:r>
              <a:rPr lang="en-US" sz="2400" dirty="0" err="1" smtClean="0"/>
              <a:t>মিনিট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শ্রেণি</a:t>
            </a:r>
            <a:r>
              <a:rPr lang="en-US" sz="2400" dirty="0" smtClean="0"/>
              <a:t>: </a:t>
            </a:r>
            <a:r>
              <a:rPr lang="en-US" sz="2400" dirty="0" err="1" smtClean="0"/>
              <a:t>দ্বাদশ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62200" y="75307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2209800"/>
            <a:ext cx="59436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এই পাঠ শেষে শিক্ষার্থীরা- </a:t>
            </a:r>
            <a:endParaRPr lang="bn-BD" sz="2400" dirty="0" smtClean="0">
              <a:latin typeface="NikoshBAN" pitchFamily="2" charset="0"/>
              <a:cs typeface="NikoshBAN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মিগয়েল্ডিং এর সংজ্ঞা বলতে পারবে।</a:t>
            </a:r>
          </a:p>
          <a:p>
            <a:pPr>
              <a:buFont typeface="Arial" pitchFamily="34" charset="0"/>
              <a:buChar char="•"/>
            </a:pP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নিষ্ক্রিয় গ্যাসগুলোর নাম বলতে পারবে।</a:t>
            </a:r>
          </a:p>
          <a:p>
            <a:pPr>
              <a:buFont typeface="Arial" pitchFamily="34" charset="0"/>
              <a:buChar char="•"/>
            </a:pP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মিগ  ওয়েল্ডিং মেশিন ও সাজসরঞ্জামের কাজ ব্যাখ্যা করতে পারবে।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eview_html_m2573530a.png"/>
          <p:cNvPicPr>
            <a:picLocks noChangeAspect="1"/>
          </p:cNvPicPr>
          <p:nvPr/>
        </p:nvPicPr>
        <p:blipFill>
          <a:blip r:embed="rId2"/>
          <a:srcRect b="-2026"/>
          <a:stretch>
            <a:fillRect/>
          </a:stretch>
        </p:blipFill>
        <p:spPr>
          <a:xfrm>
            <a:off x="1219200" y="381000"/>
            <a:ext cx="6705600" cy="52569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4600" y="56388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মিগ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ওয়েল্ডিং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সেটের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সংযোগ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চিত্র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AU" sz="2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-Gun-250-amp-MIG-Gun-Product-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152400"/>
            <a:ext cx="4311202" cy="1905000"/>
          </a:xfrm>
          <a:prstGeom prst="rect">
            <a:avLst/>
          </a:prstGeom>
        </p:spPr>
      </p:pic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048000"/>
            <a:ext cx="2514600" cy="2514600"/>
          </a:xfrm>
          <a:prstGeom prst="rect">
            <a:avLst/>
          </a:prstGeom>
        </p:spPr>
      </p:pic>
      <p:pic>
        <p:nvPicPr>
          <p:cNvPr id="4" name="Picture 3" descr="BS341-3 202RM-15FL T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3200400"/>
            <a:ext cx="2351117" cy="23242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24200" y="2057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মিগ ওয়েল্ডিং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গান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A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548193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গ্যাস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রেগুলেটর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AU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5791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গ্যাস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চিলিন্ডার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AU" sz="2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906959"/>
            <a:ext cx="3276600" cy="83099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koshBAN" pitchFamily="2" charset="0"/>
                <a:cs typeface="NikoshBAN" pitchFamily="2" charset="0"/>
              </a:rPr>
              <a:t>দলগত</a:t>
            </a:r>
            <a:r>
              <a:rPr lang="en-US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koshBAN" pitchFamily="2" charset="0"/>
                <a:cs typeface="NikoshBAN" pitchFamily="2" charset="0"/>
              </a:rPr>
              <a:t>কাজ</a:t>
            </a:r>
            <a:endParaRPr lang="en-US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2743201"/>
          <a:ext cx="7315201" cy="2304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399"/>
                <a:gridCol w="6019802"/>
              </a:tblGrid>
              <a:tr h="531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গ্রুপ-১</a:t>
                      </a:r>
                      <a:endParaRPr lang="en-AU" sz="2400" b="0" dirty="0">
                        <a:solidFill>
                          <a:schemeClr val="tx1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n-IN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মিগ ওয়েল্ডিং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IN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মেশিনের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IN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সরঞ্জামগুলোর একটি তালিকা তৈরী কর।</a:t>
                      </a:r>
                      <a:endParaRPr lang="en-A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7408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গ্রুপ-২</a:t>
                      </a:r>
                      <a:endParaRPr lang="en-AU" sz="2400" b="0" dirty="0" smtClean="0">
                        <a:solidFill>
                          <a:schemeClr val="tx1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n-IN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মিগ ওয়েল্ডিং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IN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মেশিনের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সু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বিধা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গুলি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বর্ণনা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কর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।</a:t>
                      </a:r>
                      <a:endParaRPr lang="en-A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7408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গ্রুপ-৩</a:t>
                      </a:r>
                      <a:endParaRPr lang="en-AU" sz="2400" b="0" dirty="0" smtClean="0">
                        <a:solidFill>
                          <a:schemeClr val="tx1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n-IN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মিগ ওয়েল্ডিং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bn-IN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মেশিনের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অসু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বিধা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গুলি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বর্ণনা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কর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।</a:t>
                      </a:r>
                      <a:endParaRPr lang="en-A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676870"/>
            <a:ext cx="25146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n-IN" sz="5400" dirty="0" smtClean="0">
                <a:solidFill>
                  <a:schemeClr val="accent6"/>
                </a:solidFill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5400" dirty="0">
              <a:solidFill>
                <a:schemeClr val="accent6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2514600"/>
            <a:ext cx="5867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১। </a:t>
            </a: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মিগ ওয়েল্ডিং কি? </a:t>
            </a:r>
          </a:p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২। </a:t>
            </a: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মিগ গান দেখতে কেমন?</a:t>
            </a:r>
          </a:p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৩। </a:t>
            </a: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ওয়্যার ফিড মেকানিযম এর কাজ কি?</a:t>
            </a:r>
            <a:endParaRPr lang="en-US" sz="24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৪। MIG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অর্থ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? </a:t>
            </a:r>
            <a:endParaRPr lang="bn-IN" sz="2400" dirty="0" smtClean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1030069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NikoshBAN" pitchFamily="2" charset="0"/>
                <a:cs typeface="NikoshBAN" pitchFamily="2" charset="0"/>
              </a:rPr>
              <a:t>বাড়ীর কাজ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-1905000" y="1828800"/>
            <a:ext cx="152400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8100" y="2586335"/>
            <a:ext cx="5860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মিগ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ওয়েল্ডিং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পদ্ধতির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সংযোগ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চিত্রসহ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কার্যপদ্ধতি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বর্ণনা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en-AU" sz="2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33800" y="6096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48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1688927"/>
            <a:ext cx="6512255" cy="42546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137</Words>
  <Application>Microsoft Office PowerPoint</Application>
  <PresentationFormat>On-screen Show (4:3)</PresentationFormat>
  <Paragraphs>33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User.TTTC</dc:creator>
  <cp:lastModifiedBy>Windows User</cp:lastModifiedBy>
  <cp:revision>125</cp:revision>
  <dcterms:created xsi:type="dcterms:W3CDTF">2006-08-16T00:00:00Z</dcterms:created>
  <dcterms:modified xsi:type="dcterms:W3CDTF">2023-11-08T07:13:20Z</dcterms:modified>
</cp:coreProperties>
</file>