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8" r:id="rId4"/>
    <p:sldId id="275" r:id="rId5"/>
    <p:sldId id="270" r:id="rId6"/>
    <p:sldId id="276" r:id="rId7"/>
    <p:sldId id="279" r:id="rId8"/>
    <p:sldId id="280" r:id="rId9"/>
    <p:sldId id="260" r:id="rId10"/>
    <p:sldId id="274" r:id="rId11"/>
    <p:sldId id="263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6" autoAdjust="0"/>
    <p:restoredTop sz="94660"/>
  </p:normalViewPr>
  <p:slideViewPr>
    <p:cSldViewPr>
      <p:cViewPr varScale="1">
        <p:scale>
          <a:sx n="51" d="100"/>
          <a:sy n="51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1C6D-F2E8-4E87-A7C7-F8E143839E36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F301-58E0-4977-8F65-9CE718B19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4F301-58E0-4977-8F65-9CE718B193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-delivery-on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057400"/>
            <a:ext cx="67235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685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6096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গ্যাস ওয়েল্ডিং কি?</a:t>
            </a:r>
          </a:p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অক্সি-এসিটিলিন শিখা কি?</a:t>
            </a:r>
          </a:p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অক্সি-এসিটিলিন শিখা কত      প্রকার ও কি কি?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447800"/>
            <a:ext cx="6400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*অক্সি-এসিটিলিন শিখার তাপমাত্রা চিনবে এবং ছবি আঁকবে।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 descr="C:\Users\Administrator\Desktop\Razu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0"/>
            <a:ext cx="6477000" cy="28589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IN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জুঃ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ওয়েল্ডিং </a:t>
            </a:r>
          </a:p>
          <a:p>
            <a:pPr algn="ctr"/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টি.এস.সি-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endParaRPr lang="bn-IN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ক্লাশ-দশম</a:t>
            </a:r>
          </a:p>
          <a:p>
            <a:pPr>
              <a:buNone/>
            </a:pPr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ওয়েল্ডিং-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(২য় পএ)</a:t>
            </a:r>
            <a:endParaRPr lang="bn-IN" sz="36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 -১৩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267200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Desktop\Razu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686" y="1371600"/>
            <a:ext cx="7410834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334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GAS WELDING TORCH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154243" y="1379095"/>
            <a:ext cx="6715593" cy="1274164"/>
          </a:xfrm>
          <a:custGeom>
            <a:avLst/>
            <a:gdLst>
              <a:gd name="connsiteX0" fmla="*/ 0 w 6715593"/>
              <a:gd name="connsiteY0" fmla="*/ 0 h 1274164"/>
              <a:gd name="connsiteX1" fmla="*/ 869429 w 6715593"/>
              <a:gd name="connsiteY1" fmla="*/ 14990 h 1274164"/>
              <a:gd name="connsiteX2" fmla="*/ 974360 w 6715593"/>
              <a:gd name="connsiteY2" fmla="*/ 29980 h 1274164"/>
              <a:gd name="connsiteX3" fmla="*/ 1499016 w 6715593"/>
              <a:gd name="connsiteY3" fmla="*/ 44971 h 1274164"/>
              <a:gd name="connsiteX4" fmla="*/ 2578308 w 6715593"/>
              <a:gd name="connsiteY4" fmla="*/ 59961 h 1274164"/>
              <a:gd name="connsiteX5" fmla="*/ 2773180 w 6715593"/>
              <a:gd name="connsiteY5" fmla="*/ 89941 h 1274164"/>
              <a:gd name="connsiteX6" fmla="*/ 2818150 w 6715593"/>
              <a:gd name="connsiteY6" fmla="*/ 104931 h 1274164"/>
              <a:gd name="connsiteX7" fmla="*/ 2953062 w 6715593"/>
              <a:gd name="connsiteY7" fmla="*/ 119921 h 1274164"/>
              <a:gd name="connsiteX8" fmla="*/ 3282846 w 6715593"/>
              <a:gd name="connsiteY8" fmla="*/ 164892 h 1274164"/>
              <a:gd name="connsiteX9" fmla="*/ 3402767 w 6715593"/>
              <a:gd name="connsiteY9" fmla="*/ 194872 h 1274164"/>
              <a:gd name="connsiteX10" fmla="*/ 3567659 w 6715593"/>
              <a:gd name="connsiteY10" fmla="*/ 209862 h 1274164"/>
              <a:gd name="connsiteX11" fmla="*/ 3642609 w 6715593"/>
              <a:gd name="connsiteY11" fmla="*/ 224853 h 1274164"/>
              <a:gd name="connsiteX12" fmla="*/ 3747541 w 6715593"/>
              <a:gd name="connsiteY12" fmla="*/ 239843 h 1274164"/>
              <a:gd name="connsiteX13" fmla="*/ 3807501 w 6715593"/>
              <a:gd name="connsiteY13" fmla="*/ 254833 h 1274164"/>
              <a:gd name="connsiteX14" fmla="*/ 3882452 w 6715593"/>
              <a:gd name="connsiteY14" fmla="*/ 269823 h 1274164"/>
              <a:gd name="connsiteX15" fmla="*/ 3972393 w 6715593"/>
              <a:gd name="connsiteY15" fmla="*/ 284813 h 1274164"/>
              <a:gd name="connsiteX16" fmla="*/ 4017364 w 6715593"/>
              <a:gd name="connsiteY16" fmla="*/ 299803 h 1274164"/>
              <a:gd name="connsiteX17" fmla="*/ 4137285 w 6715593"/>
              <a:gd name="connsiteY17" fmla="*/ 329784 h 1274164"/>
              <a:gd name="connsiteX18" fmla="*/ 4227226 w 6715593"/>
              <a:gd name="connsiteY18" fmla="*/ 359764 h 1274164"/>
              <a:gd name="connsiteX19" fmla="*/ 4302177 w 6715593"/>
              <a:gd name="connsiteY19" fmla="*/ 374754 h 1274164"/>
              <a:gd name="connsiteX20" fmla="*/ 4392118 w 6715593"/>
              <a:gd name="connsiteY20" fmla="*/ 404735 h 1274164"/>
              <a:gd name="connsiteX21" fmla="*/ 4482059 w 6715593"/>
              <a:gd name="connsiteY21" fmla="*/ 434715 h 1274164"/>
              <a:gd name="connsiteX22" fmla="*/ 4527029 w 6715593"/>
              <a:gd name="connsiteY22" fmla="*/ 449705 h 1274164"/>
              <a:gd name="connsiteX23" fmla="*/ 4586990 w 6715593"/>
              <a:gd name="connsiteY23" fmla="*/ 464695 h 1274164"/>
              <a:gd name="connsiteX24" fmla="*/ 4631960 w 6715593"/>
              <a:gd name="connsiteY24" fmla="*/ 479685 h 1274164"/>
              <a:gd name="connsiteX25" fmla="*/ 4766872 w 6715593"/>
              <a:gd name="connsiteY25" fmla="*/ 509666 h 1274164"/>
              <a:gd name="connsiteX26" fmla="*/ 4856813 w 6715593"/>
              <a:gd name="connsiteY26" fmla="*/ 539646 h 1274164"/>
              <a:gd name="connsiteX27" fmla="*/ 4931764 w 6715593"/>
              <a:gd name="connsiteY27" fmla="*/ 599607 h 1274164"/>
              <a:gd name="connsiteX28" fmla="*/ 5036695 w 6715593"/>
              <a:gd name="connsiteY28" fmla="*/ 659567 h 1274164"/>
              <a:gd name="connsiteX29" fmla="*/ 5126636 w 6715593"/>
              <a:gd name="connsiteY29" fmla="*/ 704538 h 1274164"/>
              <a:gd name="connsiteX30" fmla="*/ 5171606 w 6715593"/>
              <a:gd name="connsiteY30" fmla="*/ 734518 h 1274164"/>
              <a:gd name="connsiteX31" fmla="*/ 5261547 w 6715593"/>
              <a:gd name="connsiteY31" fmla="*/ 764498 h 1274164"/>
              <a:gd name="connsiteX32" fmla="*/ 5291527 w 6715593"/>
              <a:gd name="connsiteY32" fmla="*/ 794479 h 1274164"/>
              <a:gd name="connsiteX33" fmla="*/ 5426439 w 6715593"/>
              <a:gd name="connsiteY33" fmla="*/ 824459 h 1274164"/>
              <a:gd name="connsiteX34" fmla="*/ 5471409 w 6715593"/>
              <a:gd name="connsiteY34" fmla="*/ 854439 h 1274164"/>
              <a:gd name="connsiteX35" fmla="*/ 5591331 w 6715593"/>
              <a:gd name="connsiteY35" fmla="*/ 884420 h 1274164"/>
              <a:gd name="connsiteX36" fmla="*/ 5711252 w 6715593"/>
              <a:gd name="connsiteY36" fmla="*/ 929390 h 1274164"/>
              <a:gd name="connsiteX37" fmla="*/ 5861154 w 6715593"/>
              <a:gd name="connsiteY37" fmla="*/ 989351 h 1274164"/>
              <a:gd name="connsiteX38" fmla="*/ 5906124 w 6715593"/>
              <a:gd name="connsiteY38" fmla="*/ 1004341 h 1274164"/>
              <a:gd name="connsiteX39" fmla="*/ 5951095 w 6715593"/>
              <a:gd name="connsiteY39" fmla="*/ 1019331 h 1274164"/>
              <a:gd name="connsiteX40" fmla="*/ 6011055 w 6715593"/>
              <a:gd name="connsiteY40" fmla="*/ 1049312 h 1274164"/>
              <a:gd name="connsiteX41" fmla="*/ 6056026 w 6715593"/>
              <a:gd name="connsiteY41" fmla="*/ 1079292 h 1274164"/>
              <a:gd name="connsiteX42" fmla="*/ 6235908 w 6715593"/>
              <a:gd name="connsiteY42" fmla="*/ 1124262 h 1274164"/>
              <a:gd name="connsiteX43" fmla="*/ 6325849 w 6715593"/>
              <a:gd name="connsiteY43" fmla="*/ 1154243 h 1274164"/>
              <a:gd name="connsiteX44" fmla="*/ 6385809 w 6715593"/>
              <a:gd name="connsiteY44" fmla="*/ 1169233 h 1274164"/>
              <a:gd name="connsiteX45" fmla="*/ 6475750 w 6715593"/>
              <a:gd name="connsiteY45" fmla="*/ 1214203 h 1274164"/>
              <a:gd name="connsiteX46" fmla="*/ 6685613 w 6715593"/>
              <a:gd name="connsiteY46" fmla="*/ 1274164 h 1274164"/>
              <a:gd name="connsiteX47" fmla="*/ 6715593 w 6715593"/>
              <a:gd name="connsiteY47" fmla="*/ 1274164 h 127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715593" h="1274164">
                <a:moveTo>
                  <a:pt x="0" y="0"/>
                </a:moveTo>
                <a:lnTo>
                  <a:pt x="869429" y="14990"/>
                </a:lnTo>
                <a:cubicBezTo>
                  <a:pt x="904744" y="16077"/>
                  <a:pt x="939068" y="28299"/>
                  <a:pt x="974360" y="29980"/>
                </a:cubicBezTo>
                <a:cubicBezTo>
                  <a:pt x="1149119" y="38302"/>
                  <a:pt x="1324090" y="41701"/>
                  <a:pt x="1499016" y="44971"/>
                </a:cubicBezTo>
                <a:lnTo>
                  <a:pt x="2578308" y="59961"/>
                </a:lnTo>
                <a:cubicBezTo>
                  <a:pt x="2651123" y="69063"/>
                  <a:pt x="2704509" y="72773"/>
                  <a:pt x="2773180" y="89941"/>
                </a:cubicBezTo>
                <a:cubicBezTo>
                  <a:pt x="2788509" y="93773"/>
                  <a:pt x="2802564" y="102333"/>
                  <a:pt x="2818150" y="104931"/>
                </a:cubicBezTo>
                <a:cubicBezTo>
                  <a:pt x="2862782" y="112370"/>
                  <a:pt x="2908269" y="113522"/>
                  <a:pt x="2953062" y="119921"/>
                </a:cubicBezTo>
                <a:cubicBezTo>
                  <a:pt x="3309935" y="170903"/>
                  <a:pt x="2967166" y="133324"/>
                  <a:pt x="3282846" y="164892"/>
                </a:cubicBezTo>
                <a:cubicBezTo>
                  <a:pt x="3322820" y="174885"/>
                  <a:pt x="3362067" y="188446"/>
                  <a:pt x="3402767" y="194872"/>
                </a:cubicBezTo>
                <a:cubicBezTo>
                  <a:pt x="3457282" y="203480"/>
                  <a:pt x="3512895" y="203016"/>
                  <a:pt x="3567659" y="209862"/>
                </a:cubicBezTo>
                <a:cubicBezTo>
                  <a:pt x="3592940" y="213022"/>
                  <a:pt x="3617478" y="220664"/>
                  <a:pt x="3642609" y="224853"/>
                </a:cubicBezTo>
                <a:cubicBezTo>
                  <a:pt x="3677461" y="230662"/>
                  <a:pt x="3712778" y="233523"/>
                  <a:pt x="3747541" y="239843"/>
                </a:cubicBezTo>
                <a:cubicBezTo>
                  <a:pt x="3767810" y="243528"/>
                  <a:pt x="3787390" y="250364"/>
                  <a:pt x="3807501" y="254833"/>
                </a:cubicBezTo>
                <a:cubicBezTo>
                  <a:pt x="3832373" y="260360"/>
                  <a:pt x="3857385" y="265265"/>
                  <a:pt x="3882452" y="269823"/>
                </a:cubicBezTo>
                <a:cubicBezTo>
                  <a:pt x="3912356" y="275260"/>
                  <a:pt x="3942723" y="278220"/>
                  <a:pt x="3972393" y="284813"/>
                </a:cubicBezTo>
                <a:cubicBezTo>
                  <a:pt x="3987818" y="288241"/>
                  <a:pt x="4002120" y="295645"/>
                  <a:pt x="4017364" y="299803"/>
                </a:cubicBezTo>
                <a:cubicBezTo>
                  <a:pt x="4057116" y="310645"/>
                  <a:pt x="4098195" y="316754"/>
                  <a:pt x="4137285" y="329784"/>
                </a:cubicBezTo>
                <a:cubicBezTo>
                  <a:pt x="4167265" y="339777"/>
                  <a:pt x="4196238" y="353566"/>
                  <a:pt x="4227226" y="359764"/>
                </a:cubicBezTo>
                <a:cubicBezTo>
                  <a:pt x="4252210" y="364761"/>
                  <a:pt x="4277596" y="368050"/>
                  <a:pt x="4302177" y="374754"/>
                </a:cubicBezTo>
                <a:cubicBezTo>
                  <a:pt x="4332666" y="383069"/>
                  <a:pt x="4362138" y="394741"/>
                  <a:pt x="4392118" y="404735"/>
                </a:cubicBezTo>
                <a:lnTo>
                  <a:pt x="4482059" y="434715"/>
                </a:lnTo>
                <a:cubicBezTo>
                  <a:pt x="4497049" y="439712"/>
                  <a:pt x="4511700" y="445873"/>
                  <a:pt x="4527029" y="449705"/>
                </a:cubicBezTo>
                <a:cubicBezTo>
                  <a:pt x="4547016" y="454702"/>
                  <a:pt x="4567181" y="459035"/>
                  <a:pt x="4586990" y="464695"/>
                </a:cubicBezTo>
                <a:cubicBezTo>
                  <a:pt x="4602183" y="469036"/>
                  <a:pt x="4616631" y="475853"/>
                  <a:pt x="4631960" y="479685"/>
                </a:cubicBezTo>
                <a:cubicBezTo>
                  <a:pt x="4717568" y="501087"/>
                  <a:pt x="4689912" y="486578"/>
                  <a:pt x="4766872" y="509666"/>
                </a:cubicBezTo>
                <a:cubicBezTo>
                  <a:pt x="4797141" y="518747"/>
                  <a:pt x="4856813" y="539646"/>
                  <a:pt x="4856813" y="539646"/>
                </a:cubicBezTo>
                <a:cubicBezTo>
                  <a:pt x="4995223" y="631920"/>
                  <a:pt x="4824966" y="514168"/>
                  <a:pt x="4931764" y="599607"/>
                </a:cubicBezTo>
                <a:cubicBezTo>
                  <a:pt x="4967077" y="627858"/>
                  <a:pt x="4995660" y="639050"/>
                  <a:pt x="5036695" y="659567"/>
                </a:cubicBezTo>
                <a:cubicBezTo>
                  <a:pt x="5097035" y="719909"/>
                  <a:pt x="5029943" y="663099"/>
                  <a:pt x="5126636" y="704538"/>
                </a:cubicBezTo>
                <a:cubicBezTo>
                  <a:pt x="5143195" y="711635"/>
                  <a:pt x="5155143" y="727201"/>
                  <a:pt x="5171606" y="734518"/>
                </a:cubicBezTo>
                <a:cubicBezTo>
                  <a:pt x="5200484" y="747353"/>
                  <a:pt x="5261547" y="764498"/>
                  <a:pt x="5261547" y="764498"/>
                </a:cubicBezTo>
                <a:cubicBezTo>
                  <a:pt x="5271540" y="774492"/>
                  <a:pt x="5279408" y="787208"/>
                  <a:pt x="5291527" y="794479"/>
                </a:cubicBezTo>
                <a:cubicBezTo>
                  <a:pt x="5319912" y="811510"/>
                  <a:pt x="5408278" y="821432"/>
                  <a:pt x="5426439" y="824459"/>
                </a:cubicBezTo>
                <a:cubicBezTo>
                  <a:pt x="5441429" y="834452"/>
                  <a:pt x="5454540" y="848113"/>
                  <a:pt x="5471409" y="854439"/>
                </a:cubicBezTo>
                <a:cubicBezTo>
                  <a:pt x="5659109" y="924828"/>
                  <a:pt x="5461874" y="828939"/>
                  <a:pt x="5591331" y="884420"/>
                </a:cubicBezTo>
                <a:cubicBezTo>
                  <a:pt x="5701075" y="931453"/>
                  <a:pt x="5600703" y="901753"/>
                  <a:pt x="5711252" y="929390"/>
                </a:cubicBezTo>
                <a:cubicBezTo>
                  <a:pt x="5799479" y="973504"/>
                  <a:pt x="5750013" y="952304"/>
                  <a:pt x="5861154" y="989351"/>
                </a:cubicBezTo>
                <a:lnTo>
                  <a:pt x="5906124" y="1004341"/>
                </a:lnTo>
                <a:cubicBezTo>
                  <a:pt x="5921114" y="1009338"/>
                  <a:pt x="5936962" y="1012264"/>
                  <a:pt x="5951095" y="1019331"/>
                </a:cubicBezTo>
                <a:cubicBezTo>
                  <a:pt x="5971082" y="1029325"/>
                  <a:pt x="5991653" y="1038225"/>
                  <a:pt x="6011055" y="1049312"/>
                </a:cubicBezTo>
                <a:cubicBezTo>
                  <a:pt x="6026697" y="1058250"/>
                  <a:pt x="6039299" y="1072601"/>
                  <a:pt x="6056026" y="1079292"/>
                </a:cubicBezTo>
                <a:cubicBezTo>
                  <a:pt x="6159491" y="1120678"/>
                  <a:pt x="6143472" y="1099052"/>
                  <a:pt x="6235908" y="1124262"/>
                </a:cubicBezTo>
                <a:cubicBezTo>
                  <a:pt x="6266397" y="1132577"/>
                  <a:pt x="6295190" y="1146578"/>
                  <a:pt x="6325849" y="1154243"/>
                </a:cubicBezTo>
                <a:lnTo>
                  <a:pt x="6385809" y="1169233"/>
                </a:lnTo>
                <a:cubicBezTo>
                  <a:pt x="6433968" y="1217391"/>
                  <a:pt x="6396816" y="1190522"/>
                  <a:pt x="6475750" y="1214203"/>
                </a:cubicBezTo>
                <a:cubicBezTo>
                  <a:pt x="6522880" y="1228342"/>
                  <a:pt x="6641818" y="1274164"/>
                  <a:pt x="6685613" y="1274164"/>
                </a:cubicBezTo>
                <a:lnTo>
                  <a:pt x="6715593" y="12741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19200" y="2667000"/>
            <a:ext cx="6850505" cy="1424065"/>
          </a:xfrm>
          <a:custGeom>
            <a:avLst/>
            <a:gdLst>
              <a:gd name="connsiteX0" fmla="*/ 0 w 6850505"/>
              <a:gd name="connsiteY0" fmla="*/ 1424065 h 1424065"/>
              <a:gd name="connsiteX1" fmla="*/ 929390 w 6850505"/>
              <a:gd name="connsiteY1" fmla="*/ 1409075 h 1424065"/>
              <a:gd name="connsiteX2" fmla="*/ 1124262 w 6850505"/>
              <a:gd name="connsiteY2" fmla="*/ 1379095 h 1424065"/>
              <a:gd name="connsiteX3" fmla="*/ 1184223 w 6850505"/>
              <a:gd name="connsiteY3" fmla="*/ 1364104 h 1424065"/>
              <a:gd name="connsiteX4" fmla="*/ 1304144 w 6850505"/>
              <a:gd name="connsiteY4" fmla="*/ 1349114 h 1424065"/>
              <a:gd name="connsiteX5" fmla="*/ 1484026 w 6850505"/>
              <a:gd name="connsiteY5" fmla="*/ 1319134 h 1424065"/>
              <a:gd name="connsiteX6" fmla="*/ 1648918 w 6850505"/>
              <a:gd name="connsiteY6" fmla="*/ 1304144 h 1424065"/>
              <a:gd name="connsiteX7" fmla="*/ 1753849 w 6850505"/>
              <a:gd name="connsiteY7" fmla="*/ 1274163 h 1424065"/>
              <a:gd name="connsiteX8" fmla="*/ 1888760 w 6850505"/>
              <a:gd name="connsiteY8" fmla="*/ 1259173 h 1424065"/>
              <a:gd name="connsiteX9" fmla="*/ 1993691 w 6850505"/>
              <a:gd name="connsiteY9" fmla="*/ 1244183 h 1424065"/>
              <a:gd name="connsiteX10" fmla="*/ 2353455 w 6850505"/>
              <a:gd name="connsiteY10" fmla="*/ 1199213 h 1424065"/>
              <a:gd name="connsiteX11" fmla="*/ 2398426 w 6850505"/>
              <a:gd name="connsiteY11" fmla="*/ 1184222 h 1424065"/>
              <a:gd name="connsiteX12" fmla="*/ 2683239 w 6850505"/>
              <a:gd name="connsiteY12" fmla="*/ 1154242 h 1424065"/>
              <a:gd name="connsiteX13" fmla="*/ 2818150 w 6850505"/>
              <a:gd name="connsiteY13" fmla="*/ 1124262 h 1424065"/>
              <a:gd name="connsiteX14" fmla="*/ 2908091 w 6850505"/>
              <a:gd name="connsiteY14" fmla="*/ 1109272 h 1424065"/>
              <a:gd name="connsiteX15" fmla="*/ 3087973 w 6850505"/>
              <a:gd name="connsiteY15" fmla="*/ 1094281 h 1424065"/>
              <a:gd name="connsiteX16" fmla="*/ 3327816 w 6850505"/>
              <a:gd name="connsiteY16" fmla="*/ 1064301 h 1424065"/>
              <a:gd name="connsiteX17" fmla="*/ 3477718 w 6850505"/>
              <a:gd name="connsiteY17" fmla="*/ 1049311 h 1424065"/>
              <a:gd name="connsiteX18" fmla="*/ 3672590 w 6850505"/>
              <a:gd name="connsiteY18" fmla="*/ 1019331 h 1424065"/>
              <a:gd name="connsiteX19" fmla="*/ 3732550 w 6850505"/>
              <a:gd name="connsiteY19" fmla="*/ 1004340 h 1424065"/>
              <a:gd name="connsiteX20" fmla="*/ 4047344 w 6850505"/>
              <a:gd name="connsiteY20" fmla="*/ 989350 h 1424065"/>
              <a:gd name="connsiteX21" fmla="*/ 4122295 w 6850505"/>
              <a:gd name="connsiteY21" fmla="*/ 959370 h 1424065"/>
              <a:gd name="connsiteX22" fmla="*/ 4257206 w 6850505"/>
              <a:gd name="connsiteY22" fmla="*/ 944380 h 1424065"/>
              <a:gd name="connsiteX23" fmla="*/ 4362137 w 6850505"/>
              <a:gd name="connsiteY23" fmla="*/ 929390 h 1424065"/>
              <a:gd name="connsiteX24" fmla="*/ 4631960 w 6850505"/>
              <a:gd name="connsiteY24" fmla="*/ 884419 h 1424065"/>
              <a:gd name="connsiteX25" fmla="*/ 4691921 w 6850505"/>
              <a:gd name="connsiteY25" fmla="*/ 854439 h 1424065"/>
              <a:gd name="connsiteX26" fmla="*/ 4841823 w 6850505"/>
              <a:gd name="connsiteY26" fmla="*/ 824459 h 1424065"/>
              <a:gd name="connsiteX27" fmla="*/ 4961744 w 6850505"/>
              <a:gd name="connsiteY27" fmla="*/ 794478 h 1424065"/>
              <a:gd name="connsiteX28" fmla="*/ 5006714 w 6850505"/>
              <a:gd name="connsiteY28" fmla="*/ 779488 h 1424065"/>
              <a:gd name="connsiteX29" fmla="*/ 5066675 w 6850505"/>
              <a:gd name="connsiteY29" fmla="*/ 764498 h 1424065"/>
              <a:gd name="connsiteX30" fmla="*/ 5156616 w 6850505"/>
              <a:gd name="connsiteY30" fmla="*/ 734518 h 1424065"/>
              <a:gd name="connsiteX31" fmla="*/ 5261547 w 6850505"/>
              <a:gd name="connsiteY31" fmla="*/ 719527 h 1424065"/>
              <a:gd name="connsiteX32" fmla="*/ 5366478 w 6850505"/>
              <a:gd name="connsiteY32" fmla="*/ 689547 h 1424065"/>
              <a:gd name="connsiteX33" fmla="*/ 5486400 w 6850505"/>
              <a:gd name="connsiteY33" fmla="*/ 659567 h 1424065"/>
              <a:gd name="connsiteX34" fmla="*/ 5636301 w 6850505"/>
              <a:gd name="connsiteY34" fmla="*/ 569626 h 1424065"/>
              <a:gd name="connsiteX35" fmla="*/ 5741232 w 6850505"/>
              <a:gd name="connsiteY35" fmla="*/ 524655 h 1424065"/>
              <a:gd name="connsiteX36" fmla="*/ 5831173 w 6850505"/>
              <a:gd name="connsiteY36" fmla="*/ 479685 h 1424065"/>
              <a:gd name="connsiteX37" fmla="*/ 5921114 w 6850505"/>
              <a:gd name="connsiteY37" fmla="*/ 449704 h 1424065"/>
              <a:gd name="connsiteX38" fmla="*/ 5966085 w 6850505"/>
              <a:gd name="connsiteY38" fmla="*/ 434714 h 1424065"/>
              <a:gd name="connsiteX39" fmla="*/ 6071016 w 6850505"/>
              <a:gd name="connsiteY39" fmla="*/ 404734 h 1424065"/>
              <a:gd name="connsiteX40" fmla="*/ 6130977 w 6850505"/>
              <a:gd name="connsiteY40" fmla="*/ 389744 h 1424065"/>
              <a:gd name="connsiteX41" fmla="*/ 6190937 w 6850505"/>
              <a:gd name="connsiteY41" fmla="*/ 359763 h 1424065"/>
              <a:gd name="connsiteX42" fmla="*/ 6235908 w 6850505"/>
              <a:gd name="connsiteY42" fmla="*/ 344773 h 1424065"/>
              <a:gd name="connsiteX43" fmla="*/ 6280878 w 6850505"/>
              <a:gd name="connsiteY43" fmla="*/ 314793 h 1424065"/>
              <a:gd name="connsiteX44" fmla="*/ 6370819 w 6850505"/>
              <a:gd name="connsiteY44" fmla="*/ 284813 h 1424065"/>
              <a:gd name="connsiteX45" fmla="*/ 6445770 w 6850505"/>
              <a:gd name="connsiteY45" fmla="*/ 239842 h 1424065"/>
              <a:gd name="connsiteX46" fmla="*/ 6490741 w 6850505"/>
              <a:gd name="connsiteY46" fmla="*/ 209862 h 1424065"/>
              <a:gd name="connsiteX47" fmla="*/ 6520721 w 6850505"/>
              <a:gd name="connsiteY47" fmla="*/ 179881 h 1424065"/>
              <a:gd name="connsiteX48" fmla="*/ 6565691 w 6850505"/>
              <a:gd name="connsiteY48" fmla="*/ 164891 h 1424065"/>
              <a:gd name="connsiteX49" fmla="*/ 6640642 w 6850505"/>
              <a:gd name="connsiteY49" fmla="*/ 119921 h 1424065"/>
              <a:gd name="connsiteX50" fmla="*/ 6670623 w 6850505"/>
              <a:gd name="connsiteY50" fmla="*/ 89940 h 1424065"/>
              <a:gd name="connsiteX51" fmla="*/ 6715593 w 6850505"/>
              <a:gd name="connsiteY51" fmla="*/ 74950 h 1424065"/>
              <a:gd name="connsiteX52" fmla="*/ 6760564 w 6850505"/>
              <a:gd name="connsiteY52" fmla="*/ 44970 h 1424065"/>
              <a:gd name="connsiteX53" fmla="*/ 6805534 w 6850505"/>
              <a:gd name="connsiteY53" fmla="*/ 29980 h 1424065"/>
              <a:gd name="connsiteX54" fmla="*/ 6850505 w 6850505"/>
              <a:gd name="connsiteY54" fmla="*/ 0 h 1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850505" h="1424065">
                <a:moveTo>
                  <a:pt x="0" y="1424065"/>
                </a:moveTo>
                <a:lnTo>
                  <a:pt x="929390" y="1409075"/>
                </a:lnTo>
                <a:cubicBezTo>
                  <a:pt x="946228" y="1408587"/>
                  <a:pt x="1101133" y="1383721"/>
                  <a:pt x="1124262" y="1379095"/>
                </a:cubicBezTo>
                <a:cubicBezTo>
                  <a:pt x="1144464" y="1375055"/>
                  <a:pt x="1163901" y="1367491"/>
                  <a:pt x="1184223" y="1364104"/>
                </a:cubicBezTo>
                <a:cubicBezTo>
                  <a:pt x="1223960" y="1357481"/>
                  <a:pt x="1264328" y="1355240"/>
                  <a:pt x="1304144" y="1349114"/>
                </a:cubicBezTo>
                <a:cubicBezTo>
                  <a:pt x="1462383" y="1324770"/>
                  <a:pt x="1286419" y="1341090"/>
                  <a:pt x="1484026" y="1319134"/>
                </a:cubicBezTo>
                <a:cubicBezTo>
                  <a:pt x="1538879" y="1313039"/>
                  <a:pt x="1593954" y="1309141"/>
                  <a:pt x="1648918" y="1304144"/>
                </a:cubicBezTo>
                <a:cubicBezTo>
                  <a:pt x="1683895" y="1294150"/>
                  <a:pt x="1718095" y="1280867"/>
                  <a:pt x="1753849" y="1274163"/>
                </a:cubicBezTo>
                <a:cubicBezTo>
                  <a:pt x="1798321" y="1265824"/>
                  <a:pt x="1843862" y="1264785"/>
                  <a:pt x="1888760" y="1259173"/>
                </a:cubicBezTo>
                <a:cubicBezTo>
                  <a:pt x="1923819" y="1254791"/>
                  <a:pt x="1958791" y="1249693"/>
                  <a:pt x="1993691" y="1244183"/>
                </a:cubicBezTo>
                <a:cubicBezTo>
                  <a:pt x="2261067" y="1201966"/>
                  <a:pt x="2085137" y="1221573"/>
                  <a:pt x="2353455" y="1199213"/>
                </a:cubicBezTo>
                <a:cubicBezTo>
                  <a:pt x="2368445" y="1194216"/>
                  <a:pt x="2382932" y="1187321"/>
                  <a:pt x="2398426" y="1184222"/>
                </a:cubicBezTo>
                <a:cubicBezTo>
                  <a:pt x="2482348" y="1167437"/>
                  <a:pt x="2605358" y="1160732"/>
                  <a:pt x="2683239" y="1154242"/>
                </a:cubicBezTo>
                <a:cubicBezTo>
                  <a:pt x="2747397" y="1138203"/>
                  <a:pt x="2748375" y="1136948"/>
                  <a:pt x="2818150" y="1124262"/>
                </a:cubicBezTo>
                <a:cubicBezTo>
                  <a:pt x="2848054" y="1118825"/>
                  <a:pt x="2877883" y="1112629"/>
                  <a:pt x="2908091" y="1109272"/>
                </a:cubicBezTo>
                <a:cubicBezTo>
                  <a:pt x="2967892" y="1102627"/>
                  <a:pt x="3028147" y="1100691"/>
                  <a:pt x="3087973" y="1094281"/>
                </a:cubicBezTo>
                <a:cubicBezTo>
                  <a:pt x="3168084" y="1085698"/>
                  <a:pt x="3247777" y="1073536"/>
                  <a:pt x="3327816" y="1064301"/>
                </a:cubicBezTo>
                <a:cubicBezTo>
                  <a:pt x="3377702" y="1058545"/>
                  <a:pt x="3427751" y="1054308"/>
                  <a:pt x="3477718" y="1049311"/>
                </a:cubicBezTo>
                <a:cubicBezTo>
                  <a:pt x="3706991" y="1003456"/>
                  <a:pt x="3345837" y="1073791"/>
                  <a:pt x="3672590" y="1019331"/>
                </a:cubicBezTo>
                <a:cubicBezTo>
                  <a:pt x="3692912" y="1015944"/>
                  <a:pt x="3712014" y="1005983"/>
                  <a:pt x="3732550" y="1004340"/>
                </a:cubicBezTo>
                <a:cubicBezTo>
                  <a:pt x="3837266" y="995963"/>
                  <a:pt x="3942413" y="994347"/>
                  <a:pt x="4047344" y="989350"/>
                </a:cubicBezTo>
                <a:cubicBezTo>
                  <a:pt x="4072328" y="979357"/>
                  <a:pt x="4095984" y="965008"/>
                  <a:pt x="4122295" y="959370"/>
                </a:cubicBezTo>
                <a:cubicBezTo>
                  <a:pt x="4166538" y="949890"/>
                  <a:pt x="4212308" y="949992"/>
                  <a:pt x="4257206" y="944380"/>
                </a:cubicBezTo>
                <a:cubicBezTo>
                  <a:pt x="4292265" y="939998"/>
                  <a:pt x="4327410" y="935901"/>
                  <a:pt x="4362137" y="929390"/>
                </a:cubicBezTo>
                <a:cubicBezTo>
                  <a:pt x="4622622" y="880549"/>
                  <a:pt x="4371310" y="913380"/>
                  <a:pt x="4631960" y="884419"/>
                </a:cubicBezTo>
                <a:cubicBezTo>
                  <a:pt x="4651947" y="874426"/>
                  <a:pt x="4670435" y="860578"/>
                  <a:pt x="4691921" y="854439"/>
                </a:cubicBezTo>
                <a:cubicBezTo>
                  <a:pt x="4740917" y="840440"/>
                  <a:pt x="4793481" y="840574"/>
                  <a:pt x="4841823" y="824459"/>
                </a:cubicBezTo>
                <a:cubicBezTo>
                  <a:pt x="4944609" y="790195"/>
                  <a:pt x="4817047" y="830652"/>
                  <a:pt x="4961744" y="794478"/>
                </a:cubicBezTo>
                <a:cubicBezTo>
                  <a:pt x="4977073" y="790646"/>
                  <a:pt x="4991521" y="783829"/>
                  <a:pt x="5006714" y="779488"/>
                </a:cubicBezTo>
                <a:cubicBezTo>
                  <a:pt x="5026523" y="773828"/>
                  <a:pt x="5046942" y="770418"/>
                  <a:pt x="5066675" y="764498"/>
                </a:cubicBezTo>
                <a:cubicBezTo>
                  <a:pt x="5096944" y="755417"/>
                  <a:pt x="5125332" y="738987"/>
                  <a:pt x="5156616" y="734518"/>
                </a:cubicBezTo>
                <a:lnTo>
                  <a:pt x="5261547" y="719527"/>
                </a:lnTo>
                <a:cubicBezTo>
                  <a:pt x="5311625" y="702835"/>
                  <a:pt x="5310013" y="702095"/>
                  <a:pt x="5366478" y="689547"/>
                </a:cubicBezTo>
                <a:cubicBezTo>
                  <a:pt x="5475014" y="665428"/>
                  <a:pt x="5406038" y="686354"/>
                  <a:pt x="5486400" y="659567"/>
                </a:cubicBezTo>
                <a:cubicBezTo>
                  <a:pt x="5547982" y="597983"/>
                  <a:pt x="5503738" y="635908"/>
                  <a:pt x="5636301" y="569626"/>
                </a:cubicBezTo>
                <a:cubicBezTo>
                  <a:pt x="5710398" y="532577"/>
                  <a:pt x="5675060" y="546712"/>
                  <a:pt x="5741232" y="524655"/>
                </a:cubicBezTo>
                <a:cubicBezTo>
                  <a:pt x="5789391" y="476497"/>
                  <a:pt x="5752239" y="503366"/>
                  <a:pt x="5831173" y="479685"/>
                </a:cubicBezTo>
                <a:cubicBezTo>
                  <a:pt x="5861442" y="470604"/>
                  <a:pt x="5891134" y="459698"/>
                  <a:pt x="5921114" y="449704"/>
                </a:cubicBezTo>
                <a:cubicBezTo>
                  <a:pt x="5936104" y="444707"/>
                  <a:pt x="5950756" y="438546"/>
                  <a:pt x="5966085" y="434714"/>
                </a:cubicBezTo>
                <a:cubicBezTo>
                  <a:pt x="6153535" y="387852"/>
                  <a:pt x="5920480" y="447744"/>
                  <a:pt x="6071016" y="404734"/>
                </a:cubicBezTo>
                <a:cubicBezTo>
                  <a:pt x="6090825" y="399074"/>
                  <a:pt x="6110990" y="394741"/>
                  <a:pt x="6130977" y="389744"/>
                </a:cubicBezTo>
                <a:cubicBezTo>
                  <a:pt x="6150964" y="379750"/>
                  <a:pt x="6170398" y="368566"/>
                  <a:pt x="6190937" y="359763"/>
                </a:cubicBezTo>
                <a:cubicBezTo>
                  <a:pt x="6205461" y="353539"/>
                  <a:pt x="6221775" y="351839"/>
                  <a:pt x="6235908" y="344773"/>
                </a:cubicBezTo>
                <a:cubicBezTo>
                  <a:pt x="6252022" y="336716"/>
                  <a:pt x="6264415" y="322110"/>
                  <a:pt x="6280878" y="314793"/>
                </a:cubicBezTo>
                <a:cubicBezTo>
                  <a:pt x="6309756" y="301958"/>
                  <a:pt x="6370819" y="284813"/>
                  <a:pt x="6370819" y="284813"/>
                </a:cubicBezTo>
                <a:cubicBezTo>
                  <a:pt x="6429378" y="226254"/>
                  <a:pt x="6367934" y="278760"/>
                  <a:pt x="6445770" y="239842"/>
                </a:cubicBezTo>
                <a:cubicBezTo>
                  <a:pt x="6461884" y="231785"/>
                  <a:pt x="6476673" y="221117"/>
                  <a:pt x="6490741" y="209862"/>
                </a:cubicBezTo>
                <a:cubicBezTo>
                  <a:pt x="6501777" y="201033"/>
                  <a:pt x="6508602" y="187152"/>
                  <a:pt x="6520721" y="179881"/>
                </a:cubicBezTo>
                <a:cubicBezTo>
                  <a:pt x="6534270" y="171751"/>
                  <a:pt x="6550701" y="169888"/>
                  <a:pt x="6565691" y="164891"/>
                </a:cubicBezTo>
                <a:cubicBezTo>
                  <a:pt x="6641659" y="88925"/>
                  <a:pt x="6543341" y="178302"/>
                  <a:pt x="6640642" y="119921"/>
                </a:cubicBezTo>
                <a:cubicBezTo>
                  <a:pt x="6652761" y="112649"/>
                  <a:pt x="6658504" y="97212"/>
                  <a:pt x="6670623" y="89940"/>
                </a:cubicBezTo>
                <a:cubicBezTo>
                  <a:pt x="6684172" y="81810"/>
                  <a:pt x="6701460" y="82016"/>
                  <a:pt x="6715593" y="74950"/>
                </a:cubicBezTo>
                <a:cubicBezTo>
                  <a:pt x="6731707" y="66893"/>
                  <a:pt x="6744450" y="53027"/>
                  <a:pt x="6760564" y="44970"/>
                </a:cubicBezTo>
                <a:cubicBezTo>
                  <a:pt x="6774697" y="37904"/>
                  <a:pt x="6791401" y="37046"/>
                  <a:pt x="6805534" y="29980"/>
                </a:cubicBezTo>
                <a:cubicBezTo>
                  <a:pt x="6821648" y="21923"/>
                  <a:pt x="6850505" y="0"/>
                  <a:pt x="685050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704944" y="2623279"/>
            <a:ext cx="404735" cy="119921"/>
          </a:xfrm>
          <a:custGeom>
            <a:avLst/>
            <a:gdLst>
              <a:gd name="connsiteX0" fmla="*/ 0 w 404735"/>
              <a:gd name="connsiteY0" fmla="*/ 0 h 119921"/>
              <a:gd name="connsiteX1" fmla="*/ 194872 w 404735"/>
              <a:gd name="connsiteY1" fmla="*/ 14990 h 119921"/>
              <a:gd name="connsiteX2" fmla="*/ 239843 w 404735"/>
              <a:gd name="connsiteY2" fmla="*/ 29980 h 119921"/>
              <a:gd name="connsiteX3" fmla="*/ 269823 w 404735"/>
              <a:gd name="connsiteY3" fmla="*/ 74951 h 119921"/>
              <a:gd name="connsiteX4" fmla="*/ 359764 w 404735"/>
              <a:gd name="connsiteY4" fmla="*/ 104931 h 119921"/>
              <a:gd name="connsiteX5" fmla="*/ 404735 w 404735"/>
              <a:gd name="connsiteY5" fmla="*/ 119921 h 1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735" h="119921">
                <a:moveTo>
                  <a:pt x="0" y="0"/>
                </a:moveTo>
                <a:cubicBezTo>
                  <a:pt x="64957" y="4997"/>
                  <a:pt x="130226" y="6909"/>
                  <a:pt x="194872" y="14990"/>
                </a:cubicBezTo>
                <a:cubicBezTo>
                  <a:pt x="210551" y="16950"/>
                  <a:pt x="227504" y="20109"/>
                  <a:pt x="239843" y="29980"/>
                </a:cubicBezTo>
                <a:cubicBezTo>
                  <a:pt x="253911" y="41235"/>
                  <a:pt x="254545" y="65402"/>
                  <a:pt x="269823" y="74951"/>
                </a:cubicBezTo>
                <a:cubicBezTo>
                  <a:pt x="296621" y="91700"/>
                  <a:pt x="329784" y="94938"/>
                  <a:pt x="359764" y="104931"/>
                </a:cubicBezTo>
                <a:lnTo>
                  <a:pt x="404735" y="11992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4282" y="1423478"/>
            <a:ext cx="89941" cy="2683827"/>
          </a:xfrm>
          <a:custGeom>
            <a:avLst/>
            <a:gdLst>
              <a:gd name="connsiteX0" fmla="*/ 89941 w 89941"/>
              <a:gd name="connsiteY0" fmla="*/ 588 h 2683827"/>
              <a:gd name="connsiteX1" fmla="*/ 44970 w 89941"/>
              <a:gd name="connsiteY1" fmla="*/ 435302 h 2683827"/>
              <a:gd name="connsiteX2" fmla="*/ 29980 w 89941"/>
              <a:gd name="connsiteY2" fmla="*/ 540233 h 2683827"/>
              <a:gd name="connsiteX3" fmla="*/ 14990 w 89941"/>
              <a:gd name="connsiteY3" fmla="*/ 720115 h 2683827"/>
              <a:gd name="connsiteX4" fmla="*/ 0 w 89941"/>
              <a:gd name="connsiteY4" fmla="*/ 855027 h 2683827"/>
              <a:gd name="connsiteX5" fmla="*/ 14990 w 89941"/>
              <a:gd name="connsiteY5" fmla="*/ 1289742 h 2683827"/>
              <a:gd name="connsiteX6" fmla="*/ 44970 w 89941"/>
              <a:gd name="connsiteY6" fmla="*/ 1619525 h 2683827"/>
              <a:gd name="connsiteX7" fmla="*/ 59961 w 89941"/>
              <a:gd name="connsiteY7" fmla="*/ 2608876 h 2683827"/>
              <a:gd name="connsiteX8" fmla="*/ 74951 w 89941"/>
              <a:gd name="connsiteY8" fmla="*/ 2653847 h 2683827"/>
              <a:gd name="connsiteX9" fmla="*/ 89941 w 89941"/>
              <a:gd name="connsiteY9" fmla="*/ 2683827 h 268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41" h="2683827">
                <a:moveTo>
                  <a:pt x="89941" y="588"/>
                </a:moveTo>
                <a:cubicBezTo>
                  <a:pt x="49227" y="204156"/>
                  <a:pt x="87096" y="0"/>
                  <a:pt x="44970" y="435302"/>
                </a:cubicBezTo>
                <a:cubicBezTo>
                  <a:pt x="41567" y="470470"/>
                  <a:pt x="33679" y="505095"/>
                  <a:pt x="29980" y="540233"/>
                </a:cubicBezTo>
                <a:cubicBezTo>
                  <a:pt x="23681" y="600071"/>
                  <a:pt x="20694" y="660218"/>
                  <a:pt x="14990" y="720115"/>
                </a:cubicBezTo>
                <a:cubicBezTo>
                  <a:pt x="10700" y="765159"/>
                  <a:pt x="4997" y="810056"/>
                  <a:pt x="0" y="855027"/>
                </a:cubicBezTo>
                <a:cubicBezTo>
                  <a:pt x="4997" y="999932"/>
                  <a:pt x="8826" y="1144882"/>
                  <a:pt x="14990" y="1289742"/>
                </a:cubicBezTo>
                <a:cubicBezTo>
                  <a:pt x="26573" y="1561934"/>
                  <a:pt x="9173" y="1476338"/>
                  <a:pt x="44970" y="1619525"/>
                </a:cubicBezTo>
                <a:cubicBezTo>
                  <a:pt x="49967" y="1949309"/>
                  <a:pt x="50405" y="2279193"/>
                  <a:pt x="59961" y="2608876"/>
                </a:cubicBezTo>
                <a:cubicBezTo>
                  <a:pt x="60419" y="2624671"/>
                  <a:pt x="69083" y="2639176"/>
                  <a:pt x="74951" y="2653847"/>
                </a:cubicBezTo>
                <a:cubicBezTo>
                  <a:pt x="79100" y="2664221"/>
                  <a:pt x="84944" y="2673834"/>
                  <a:pt x="89941" y="26838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19200" y="1828800"/>
            <a:ext cx="2195395" cy="2106847"/>
          </a:xfrm>
          <a:custGeom>
            <a:avLst/>
            <a:gdLst>
              <a:gd name="connsiteX0" fmla="*/ 20568 w 2195395"/>
              <a:gd name="connsiteY0" fmla="*/ 12929 h 2106847"/>
              <a:gd name="connsiteX1" fmla="*/ 140489 w 2195395"/>
              <a:gd name="connsiteY1" fmla="*/ 57900 h 2106847"/>
              <a:gd name="connsiteX2" fmla="*/ 200450 w 2195395"/>
              <a:gd name="connsiteY2" fmla="*/ 72890 h 2106847"/>
              <a:gd name="connsiteX3" fmla="*/ 290391 w 2195395"/>
              <a:gd name="connsiteY3" fmla="*/ 102870 h 2106847"/>
              <a:gd name="connsiteX4" fmla="*/ 365342 w 2195395"/>
              <a:gd name="connsiteY4" fmla="*/ 117861 h 2106847"/>
              <a:gd name="connsiteX5" fmla="*/ 455283 w 2195395"/>
              <a:gd name="connsiteY5" fmla="*/ 147841 h 2106847"/>
              <a:gd name="connsiteX6" fmla="*/ 575204 w 2195395"/>
              <a:gd name="connsiteY6" fmla="*/ 177821 h 2106847"/>
              <a:gd name="connsiteX7" fmla="*/ 680135 w 2195395"/>
              <a:gd name="connsiteY7" fmla="*/ 222792 h 2106847"/>
              <a:gd name="connsiteX8" fmla="*/ 770076 w 2195395"/>
              <a:gd name="connsiteY8" fmla="*/ 252772 h 2106847"/>
              <a:gd name="connsiteX9" fmla="*/ 815047 w 2195395"/>
              <a:gd name="connsiteY9" fmla="*/ 267762 h 2106847"/>
              <a:gd name="connsiteX10" fmla="*/ 860017 w 2195395"/>
              <a:gd name="connsiteY10" fmla="*/ 282752 h 2106847"/>
              <a:gd name="connsiteX11" fmla="*/ 919978 w 2195395"/>
              <a:gd name="connsiteY11" fmla="*/ 297743 h 2106847"/>
              <a:gd name="connsiteX12" fmla="*/ 1114850 w 2195395"/>
              <a:gd name="connsiteY12" fmla="*/ 342713 h 2106847"/>
              <a:gd name="connsiteX13" fmla="*/ 1219781 w 2195395"/>
              <a:gd name="connsiteY13" fmla="*/ 372693 h 2106847"/>
              <a:gd name="connsiteX14" fmla="*/ 1294732 w 2195395"/>
              <a:gd name="connsiteY14" fmla="*/ 387684 h 2106847"/>
              <a:gd name="connsiteX15" fmla="*/ 1399663 w 2195395"/>
              <a:gd name="connsiteY15" fmla="*/ 402674 h 2106847"/>
              <a:gd name="connsiteX16" fmla="*/ 1504594 w 2195395"/>
              <a:gd name="connsiteY16" fmla="*/ 432654 h 2106847"/>
              <a:gd name="connsiteX17" fmla="*/ 1654496 w 2195395"/>
              <a:gd name="connsiteY17" fmla="*/ 462634 h 2106847"/>
              <a:gd name="connsiteX18" fmla="*/ 1759427 w 2195395"/>
              <a:gd name="connsiteY18" fmla="*/ 492615 h 2106847"/>
              <a:gd name="connsiteX19" fmla="*/ 1849368 w 2195395"/>
              <a:gd name="connsiteY19" fmla="*/ 537585 h 2106847"/>
              <a:gd name="connsiteX20" fmla="*/ 1939309 w 2195395"/>
              <a:gd name="connsiteY20" fmla="*/ 582556 h 2106847"/>
              <a:gd name="connsiteX21" fmla="*/ 2044240 w 2195395"/>
              <a:gd name="connsiteY21" fmla="*/ 627526 h 2106847"/>
              <a:gd name="connsiteX22" fmla="*/ 2074220 w 2195395"/>
              <a:gd name="connsiteY22" fmla="*/ 657507 h 2106847"/>
              <a:gd name="connsiteX23" fmla="*/ 2119191 w 2195395"/>
              <a:gd name="connsiteY23" fmla="*/ 687487 h 2106847"/>
              <a:gd name="connsiteX24" fmla="*/ 2194142 w 2195395"/>
              <a:gd name="connsiteY24" fmla="*/ 762438 h 2106847"/>
              <a:gd name="connsiteX25" fmla="*/ 2179152 w 2195395"/>
              <a:gd name="connsiteY25" fmla="*/ 897349 h 2106847"/>
              <a:gd name="connsiteX26" fmla="*/ 2119191 w 2195395"/>
              <a:gd name="connsiteY26" fmla="*/ 957310 h 2106847"/>
              <a:gd name="connsiteX27" fmla="*/ 2029250 w 2195395"/>
              <a:gd name="connsiteY27" fmla="*/ 1032261 h 2106847"/>
              <a:gd name="connsiteX28" fmla="*/ 1924319 w 2195395"/>
              <a:gd name="connsiteY28" fmla="*/ 1077231 h 2106847"/>
              <a:gd name="connsiteX29" fmla="*/ 1894338 w 2195395"/>
              <a:gd name="connsiteY29" fmla="*/ 1107211 h 2106847"/>
              <a:gd name="connsiteX30" fmla="*/ 1834378 w 2195395"/>
              <a:gd name="connsiteY30" fmla="*/ 1137192 h 2106847"/>
              <a:gd name="connsiteX31" fmla="*/ 1744437 w 2195395"/>
              <a:gd name="connsiteY31" fmla="*/ 1182162 h 2106847"/>
              <a:gd name="connsiteX32" fmla="*/ 1699466 w 2195395"/>
              <a:gd name="connsiteY32" fmla="*/ 1212143 h 2106847"/>
              <a:gd name="connsiteX33" fmla="*/ 1549565 w 2195395"/>
              <a:gd name="connsiteY33" fmla="*/ 1272103 h 2106847"/>
              <a:gd name="connsiteX34" fmla="*/ 1459624 w 2195395"/>
              <a:gd name="connsiteY34" fmla="*/ 1332064 h 2106847"/>
              <a:gd name="connsiteX35" fmla="*/ 1414653 w 2195395"/>
              <a:gd name="connsiteY35" fmla="*/ 1362044 h 2106847"/>
              <a:gd name="connsiteX36" fmla="*/ 1369683 w 2195395"/>
              <a:gd name="connsiteY36" fmla="*/ 1377034 h 2106847"/>
              <a:gd name="connsiteX37" fmla="*/ 1309722 w 2195395"/>
              <a:gd name="connsiteY37" fmla="*/ 1422005 h 2106847"/>
              <a:gd name="connsiteX38" fmla="*/ 1264752 w 2195395"/>
              <a:gd name="connsiteY38" fmla="*/ 1436995 h 2106847"/>
              <a:gd name="connsiteX39" fmla="*/ 1189801 w 2195395"/>
              <a:gd name="connsiteY39" fmla="*/ 1481966 h 2106847"/>
              <a:gd name="connsiteX40" fmla="*/ 1114850 w 2195395"/>
              <a:gd name="connsiteY40" fmla="*/ 1526936 h 2106847"/>
              <a:gd name="connsiteX41" fmla="*/ 964948 w 2195395"/>
              <a:gd name="connsiteY41" fmla="*/ 1616877 h 2106847"/>
              <a:gd name="connsiteX42" fmla="*/ 875007 w 2195395"/>
              <a:gd name="connsiteY42" fmla="*/ 1646857 h 2106847"/>
              <a:gd name="connsiteX43" fmla="*/ 830037 w 2195395"/>
              <a:gd name="connsiteY43" fmla="*/ 1661848 h 2106847"/>
              <a:gd name="connsiteX44" fmla="*/ 710115 w 2195395"/>
              <a:gd name="connsiteY44" fmla="*/ 1751789 h 2106847"/>
              <a:gd name="connsiteX45" fmla="*/ 665145 w 2195395"/>
              <a:gd name="connsiteY45" fmla="*/ 1766779 h 2106847"/>
              <a:gd name="connsiteX46" fmla="*/ 620175 w 2195395"/>
              <a:gd name="connsiteY46" fmla="*/ 1811749 h 2106847"/>
              <a:gd name="connsiteX47" fmla="*/ 575204 w 2195395"/>
              <a:gd name="connsiteY47" fmla="*/ 1826739 h 2106847"/>
              <a:gd name="connsiteX48" fmla="*/ 530234 w 2195395"/>
              <a:gd name="connsiteY48" fmla="*/ 1856720 h 2106847"/>
              <a:gd name="connsiteX49" fmla="*/ 440293 w 2195395"/>
              <a:gd name="connsiteY49" fmla="*/ 1886700 h 2106847"/>
              <a:gd name="connsiteX50" fmla="*/ 320371 w 2195395"/>
              <a:gd name="connsiteY50" fmla="*/ 1931670 h 2106847"/>
              <a:gd name="connsiteX51" fmla="*/ 230430 w 2195395"/>
              <a:gd name="connsiteY51" fmla="*/ 1991631 h 2106847"/>
              <a:gd name="connsiteX52" fmla="*/ 140489 w 2195395"/>
              <a:gd name="connsiteY52" fmla="*/ 2021611 h 2106847"/>
              <a:gd name="connsiteX53" fmla="*/ 110509 w 2195395"/>
              <a:gd name="connsiteY53" fmla="*/ 2051592 h 2106847"/>
              <a:gd name="connsiteX54" fmla="*/ 20568 w 2195395"/>
              <a:gd name="connsiteY54" fmla="*/ 2096562 h 210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195395" h="2106847">
                <a:moveTo>
                  <a:pt x="20568" y="12929"/>
                </a:moveTo>
                <a:cubicBezTo>
                  <a:pt x="210671" y="50952"/>
                  <a:pt x="5388" y="0"/>
                  <a:pt x="140489" y="57900"/>
                </a:cubicBezTo>
                <a:cubicBezTo>
                  <a:pt x="159425" y="66016"/>
                  <a:pt x="180717" y="66970"/>
                  <a:pt x="200450" y="72890"/>
                </a:cubicBezTo>
                <a:cubicBezTo>
                  <a:pt x="230719" y="81971"/>
                  <a:pt x="259403" y="96672"/>
                  <a:pt x="290391" y="102870"/>
                </a:cubicBezTo>
                <a:cubicBezTo>
                  <a:pt x="315375" y="107867"/>
                  <a:pt x="340761" y="111157"/>
                  <a:pt x="365342" y="117861"/>
                </a:cubicBezTo>
                <a:cubicBezTo>
                  <a:pt x="395830" y="126176"/>
                  <a:pt x="424625" y="140176"/>
                  <a:pt x="455283" y="147841"/>
                </a:cubicBezTo>
                <a:lnTo>
                  <a:pt x="575204" y="177821"/>
                </a:lnTo>
                <a:cubicBezTo>
                  <a:pt x="646551" y="225386"/>
                  <a:pt x="592138" y="196393"/>
                  <a:pt x="680135" y="222792"/>
                </a:cubicBezTo>
                <a:cubicBezTo>
                  <a:pt x="710404" y="231873"/>
                  <a:pt x="740096" y="242779"/>
                  <a:pt x="770076" y="252772"/>
                </a:cubicBezTo>
                <a:lnTo>
                  <a:pt x="815047" y="267762"/>
                </a:lnTo>
                <a:cubicBezTo>
                  <a:pt x="830037" y="272759"/>
                  <a:pt x="844688" y="278920"/>
                  <a:pt x="860017" y="282752"/>
                </a:cubicBezTo>
                <a:cubicBezTo>
                  <a:pt x="880004" y="287749"/>
                  <a:pt x="900433" y="291228"/>
                  <a:pt x="919978" y="297743"/>
                </a:cubicBezTo>
                <a:cubicBezTo>
                  <a:pt x="1101751" y="358334"/>
                  <a:pt x="864301" y="300955"/>
                  <a:pt x="1114850" y="342713"/>
                </a:cubicBezTo>
                <a:cubicBezTo>
                  <a:pt x="1198963" y="356732"/>
                  <a:pt x="1148499" y="354872"/>
                  <a:pt x="1219781" y="372693"/>
                </a:cubicBezTo>
                <a:cubicBezTo>
                  <a:pt x="1244499" y="378873"/>
                  <a:pt x="1269600" y="383495"/>
                  <a:pt x="1294732" y="387684"/>
                </a:cubicBezTo>
                <a:cubicBezTo>
                  <a:pt x="1329583" y="393493"/>
                  <a:pt x="1364901" y="396354"/>
                  <a:pt x="1399663" y="402674"/>
                </a:cubicBezTo>
                <a:cubicBezTo>
                  <a:pt x="1546340" y="429342"/>
                  <a:pt x="1385329" y="405131"/>
                  <a:pt x="1504594" y="432654"/>
                </a:cubicBezTo>
                <a:cubicBezTo>
                  <a:pt x="1554246" y="444112"/>
                  <a:pt x="1605061" y="450274"/>
                  <a:pt x="1654496" y="462634"/>
                </a:cubicBezTo>
                <a:cubicBezTo>
                  <a:pt x="1729785" y="481458"/>
                  <a:pt x="1694911" y="471110"/>
                  <a:pt x="1759427" y="492615"/>
                </a:cubicBezTo>
                <a:cubicBezTo>
                  <a:pt x="1888313" y="578539"/>
                  <a:pt x="1725237" y="475519"/>
                  <a:pt x="1849368" y="537585"/>
                </a:cubicBezTo>
                <a:cubicBezTo>
                  <a:pt x="1965604" y="595704"/>
                  <a:pt x="1826273" y="544878"/>
                  <a:pt x="1939309" y="582556"/>
                </a:cubicBezTo>
                <a:cubicBezTo>
                  <a:pt x="2103004" y="691686"/>
                  <a:pt x="1850634" y="530722"/>
                  <a:pt x="2044240" y="627526"/>
                </a:cubicBezTo>
                <a:cubicBezTo>
                  <a:pt x="2056881" y="633847"/>
                  <a:pt x="2063184" y="648678"/>
                  <a:pt x="2074220" y="657507"/>
                </a:cubicBezTo>
                <a:cubicBezTo>
                  <a:pt x="2088288" y="668762"/>
                  <a:pt x="2105633" y="675623"/>
                  <a:pt x="2119191" y="687487"/>
                </a:cubicBezTo>
                <a:cubicBezTo>
                  <a:pt x="2145781" y="710753"/>
                  <a:pt x="2194142" y="762438"/>
                  <a:pt x="2194142" y="762438"/>
                </a:cubicBezTo>
                <a:cubicBezTo>
                  <a:pt x="2189145" y="807408"/>
                  <a:pt x="2195395" y="855118"/>
                  <a:pt x="2179152" y="897349"/>
                </a:cubicBezTo>
                <a:cubicBezTo>
                  <a:pt x="2169005" y="923731"/>
                  <a:pt x="2139178" y="937323"/>
                  <a:pt x="2119191" y="957310"/>
                </a:cubicBezTo>
                <a:cubicBezTo>
                  <a:pt x="2086043" y="990458"/>
                  <a:pt x="2070985" y="1011393"/>
                  <a:pt x="2029250" y="1032261"/>
                </a:cubicBezTo>
                <a:cubicBezTo>
                  <a:pt x="1949294" y="1072239"/>
                  <a:pt x="2017908" y="1014839"/>
                  <a:pt x="1924319" y="1077231"/>
                </a:cubicBezTo>
                <a:cubicBezTo>
                  <a:pt x="1912560" y="1085070"/>
                  <a:pt x="1906097" y="1099371"/>
                  <a:pt x="1894338" y="1107211"/>
                </a:cubicBezTo>
                <a:cubicBezTo>
                  <a:pt x="1875745" y="1119606"/>
                  <a:pt x="1853780" y="1126105"/>
                  <a:pt x="1834378" y="1137192"/>
                </a:cubicBezTo>
                <a:cubicBezTo>
                  <a:pt x="1753018" y="1183684"/>
                  <a:pt x="1826883" y="1154680"/>
                  <a:pt x="1744437" y="1182162"/>
                </a:cubicBezTo>
                <a:cubicBezTo>
                  <a:pt x="1729447" y="1192156"/>
                  <a:pt x="1715929" y="1204826"/>
                  <a:pt x="1699466" y="1212143"/>
                </a:cubicBezTo>
                <a:cubicBezTo>
                  <a:pt x="1589149" y="1261173"/>
                  <a:pt x="1637209" y="1219517"/>
                  <a:pt x="1549565" y="1272103"/>
                </a:cubicBezTo>
                <a:cubicBezTo>
                  <a:pt x="1518668" y="1290641"/>
                  <a:pt x="1489604" y="1312077"/>
                  <a:pt x="1459624" y="1332064"/>
                </a:cubicBezTo>
                <a:cubicBezTo>
                  <a:pt x="1444634" y="1342057"/>
                  <a:pt x="1431744" y="1356347"/>
                  <a:pt x="1414653" y="1362044"/>
                </a:cubicBezTo>
                <a:lnTo>
                  <a:pt x="1369683" y="1377034"/>
                </a:lnTo>
                <a:cubicBezTo>
                  <a:pt x="1349696" y="1392024"/>
                  <a:pt x="1331414" y="1409609"/>
                  <a:pt x="1309722" y="1422005"/>
                </a:cubicBezTo>
                <a:cubicBezTo>
                  <a:pt x="1296003" y="1429844"/>
                  <a:pt x="1278301" y="1428866"/>
                  <a:pt x="1264752" y="1436995"/>
                </a:cubicBezTo>
                <a:cubicBezTo>
                  <a:pt x="1161864" y="1498727"/>
                  <a:pt x="1317199" y="1439497"/>
                  <a:pt x="1189801" y="1481966"/>
                </a:cubicBezTo>
                <a:cubicBezTo>
                  <a:pt x="1122537" y="1549228"/>
                  <a:pt x="1202419" y="1478286"/>
                  <a:pt x="1114850" y="1526936"/>
                </a:cubicBezTo>
                <a:cubicBezTo>
                  <a:pt x="1024348" y="1577215"/>
                  <a:pt x="1045954" y="1584475"/>
                  <a:pt x="964948" y="1616877"/>
                </a:cubicBezTo>
                <a:cubicBezTo>
                  <a:pt x="935606" y="1628614"/>
                  <a:pt x="904987" y="1636863"/>
                  <a:pt x="875007" y="1646857"/>
                </a:cubicBezTo>
                <a:lnTo>
                  <a:pt x="830037" y="1661848"/>
                </a:lnTo>
                <a:cubicBezTo>
                  <a:pt x="794524" y="1697360"/>
                  <a:pt x="760962" y="1734840"/>
                  <a:pt x="710115" y="1751789"/>
                </a:cubicBezTo>
                <a:lnTo>
                  <a:pt x="665145" y="1766779"/>
                </a:lnTo>
                <a:cubicBezTo>
                  <a:pt x="650155" y="1781769"/>
                  <a:pt x="637814" y="1799990"/>
                  <a:pt x="620175" y="1811749"/>
                </a:cubicBezTo>
                <a:cubicBezTo>
                  <a:pt x="607028" y="1820514"/>
                  <a:pt x="589337" y="1819672"/>
                  <a:pt x="575204" y="1826739"/>
                </a:cubicBezTo>
                <a:cubicBezTo>
                  <a:pt x="559090" y="1834796"/>
                  <a:pt x="546697" y="1849403"/>
                  <a:pt x="530234" y="1856720"/>
                </a:cubicBezTo>
                <a:cubicBezTo>
                  <a:pt x="501356" y="1869555"/>
                  <a:pt x="470273" y="1876707"/>
                  <a:pt x="440293" y="1886700"/>
                </a:cubicBezTo>
                <a:cubicBezTo>
                  <a:pt x="369792" y="1910200"/>
                  <a:pt x="409997" y="1895820"/>
                  <a:pt x="320371" y="1931670"/>
                </a:cubicBezTo>
                <a:cubicBezTo>
                  <a:pt x="282242" y="1969800"/>
                  <a:pt x="290933" y="1967430"/>
                  <a:pt x="230430" y="1991631"/>
                </a:cubicBezTo>
                <a:cubicBezTo>
                  <a:pt x="201088" y="2003368"/>
                  <a:pt x="140489" y="2021611"/>
                  <a:pt x="140489" y="2021611"/>
                </a:cubicBezTo>
                <a:cubicBezTo>
                  <a:pt x="130496" y="2031605"/>
                  <a:pt x="123150" y="2045271"/>
                  <a:pt x="110509" y="2051592"/>
                </a:cubicBezTo>
                <a:cubicBezTo>
                  <a:pt x="0" y="2106847"/>
                  <a:pt x="90386" y="2026744"/>
                  <a:pt x="20568" y="20965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54243" y="2263515"/>
            <a:ext cx="663631" cy="1079292"/>
          </a:xfrm>
          <a:custGeom>
            <a:avLst/>
            <a:gdLst>
              <a:gd name="connsiteX0" fmla="*/ 0 w 663631"/>
              <a:gd name="connsiteY0" fmla="*/ 0 h 1079292"/>
              <a:gd name="connsiteX1" fmla="*/ 44970 w 663631"/>
              <a:gd name="connsiteY1" fmla="*/ 14990 h 1079292"/>
              <a:gd name="connsiteX2" fmla="*/ 59960 w 663631"/>
              <a:gd name="connsiteY2" fmla="*/ 59960 h 1079292"/>
              <a:gd name="connsiteX3" fmla="*/ 89941 w 663631"/>
              <a:gd name="connsiteY3" fmla="*/ 89941 h 1079292"/>
              <a:gd name="connsiteX4" fmla="*/ 179882 w 663631"/>
              <a:gd name="connsiteY4" fmla="*/ 164892 h 1079292"/>
              <a:gd name="connsiteX5" fmla="*/ 209862 w 663631"/>
              <a:gd name="connsiteY5" fmla="*/ 209862 h 1079292"/>
              <a:gd name="connsiteX6" fmla="*/ 299803 w 663631"/>
              <a:gd name="connsiteY6" fmla="*/ 254833 h 1079292"/>
              <a:gd name="connsiteX7" fmla="*/ 344773 w 663631"/>
              <a:gd name="connsiteY7" fmla="*/ 284813 h 1079292"/>
              <a:gd name="connsiteX8" fmla="*/ 404734 w 663631"/>
              <a:gd name="connsiteY8" fmla="*/ 314793 h 1079292"/>
              <a:gd name="connsiteX9" fmla="*/ 434714 w 663631"/>
              <a:gd name="connsiteY9" fmla="*/ 344774 h 1079292"/>
              <a:gd name="connsiteX10" fmla="*/ 524655 w 663631"/>
              <a:gd name="connsiteY10" fmla="*/ 389744 h 1079292"/>
              <a:gd name="connsiteX11" fmla="*/ 629587 w 663631"/>
              <a:gd name="connsiteY11" fmla="*/ 479685 h 1079292"/>
              <a:gd name="connsiteX12" fmla="*/ 659567 w 663631"/>
              <a:gd name="connsiteY12" fmla="*/ 524655 h 1079292"/>
              <a:gd name="connsiteX13" fmla="*/ 644577 w 663631"/>
              <a:gd name="connsiteY13" fmla="*/ 719528 h 1079292"/>
              <a:gd name="connsiteX14" fmla="*/ 599606 w 663631"/>
              <a:gd name="connsiteY14" fmla="*/ 749508 h 1079292"/>
              <a:gd name="connsiteX15" fmla="*/ 494675 w 663631"/>
              <a:gd name="connsiteY15" fmla="*/ 779488 h 1079292"/>
              <a:gd name="connsiteX16" fmla="*/ 464695 w 663631"/>
              <a:gd name="connsiteY16" fmla="*/ 809469 h 1079292"/>
              <a:gd name="connsiteX17" fmla="*/ 374754 w 663631"/>
              <a:gd name="connsiteY17" fmla="*/ 869429 h 1079292"/>
              <a:gd name="connsiteX18" fmla="*/ 299803 w 663631"/>
              <a:gd name="connsiteY18" fmla="*/ 929390 h 1079292"/>
              <a:gd name="connsiteX19" fmla="*/ 239842 w 663631"/>
              <a:gd name="connsiteY19" fmla="*/ 944380 h 1079292"/>
              <a:gd name="connsiteX20" fmla="*/ 149901 w 663631"/>
              <a:gd name="connsiteY20" fmla="*/ 974360 h 1079292"/>
              <a:gd name="connsiteX21" fmla="*/ 89941 w 663631"/>
              <a:gd name="connsiteY21" fmla="*/ 1019331 h 1079292"/>
              <a:gd name="connsiteX22" fmla="*/ 0 w 663631"/>
              <a:gd name="connsiteY22" fmla="*/ 1079292 h 10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3631" h="1079292">
                <a:moveTo>
                  <a:pt x="0" y="0"/>
                </a:moveTo>
                <a:cubicBezTo>
                  <a:pt x="14990" y="4997"/>
                  <a:pt x="33797" y="3817"/>
                  <a:pt x="44970" y="14990"/>
                </a:cubicBezTo>
                <a:cubicBezTo>
                  <a:pt x="56143" y="26163"/>
                  <a:pt x="51830" y="46411"/>
                  <a:pt x="59960" y="59960"/>
                </a:cubicBezTo>
                <a:cubicBezTo>
                  <a:pt x="67232" y="72079"/>
                  <a:pt x="80893" y="79084"/>
                  <a:pt x="89941" y="89941"/>
                </a:cubicBezTo>
                <a:cubicBezTo>
                  <a:pt x="152769" y="165335"/>
                  <a:pt x="105911" y="140234"/>
                  <a:pt x="179882" y="164892"/>
                </a:cubicBezTo>
                <a:cubicBezTo>
                  <a:pt x="189875" y="179882"/>
                  <a:pt x="197123" y="197123"/>
                  <a:pt x="209862" y="209862"/>
                </a:cubicBezTo>
                <a:cubicBezTo>
                  <a:pt x="252820" y="252820"/>
                  <a:pt x="251037" y="230450"/>
                  <a:pt x="299803" y="254833"/>
                </a:cubicBezTo>
                <a:cubicBezTo>
                  <a:pt x="315917" y="262890"/>
                  <a:pt x="329131" y="275875"/>
                  <a:pt x="344773" y="284813"/>
                </a:cubicBezTo>
                <a:cubicBezTo>
                  <a:pt x="364175" y="295900"/>
                  <a:pt x="384747" y="304800"/>
                  <a:pt x="404734" y="314793"/>
                </a:cubicBezTo>
                <a:cubicBezTo>
                  <a:pt x="414727" y="324787"/>
                  <a:pt x="422595" y="337503"/>
                  <a:pt x="434714" y="344774"/>
                </a:cubicBezTo>
                <a:cubicBezTo>
                  <a:pt x="523382" y="397975"/>
                  <a:pt x="436203" y="313928"/>
                  <a:pt x="524655" y="389744"/>
                </a:cubicBezTo>
                <a:cubicBezTo>
                  <a:pt x="651875" y="498790"/>
                  <a:pt x="526347" y="410860"/>
                  <a:pt x="629587" y="479685"/>
                </a:cubicBezTo>
                <a:cubicBezTo>
                  <a:pt x="639580" y="494675"/>
                  <a:pt x="658443" y="506674"/>
                  <a:pt x="659567" y="524655"/>
                </a:cubicBezTo>
                <a:cubicBezTo>
                  <a:pt x="663631" y="589678"/>
                  <a:pt x="661364" y="656578"/>
                  <a:pt x="644577" y="719528"/>
                </a:cubicBezTo>
                <a:cubicBezTo>
                  <a:pt x="639935" y="736936"/>
                  <a:pt x="615720" y="741451"/>
                  <a:pt x="599606" y="749508"/>
                </a:cubicBezTo>
                <a:cubicBezTo>
                  <a:pt x="578100" y="760261"/>
                  <a:pt x="513888" y="774685"/>
                  <a:pt x="494675" y="779488"/>
                </a:cubicBezTo>
                <a:cubicBezTo>
                  <a:pt x="484682" y="789482"/>
                  <a:pt x="476001" y="800989"/>
                  <a:pt x="464695" y="809469"/>
                </a:cubicBezTo>
                <a:cubicBezTo>
                  <a:pt x="435870" y="831088"/>
                  <a:pt x="400232" y="843951"/>
                  <a:pt x="374754" y="869429"/>
                </a:cubicBezTo>
                <a:cubicBezTo>
                  <a:pt x="350577" y="893606"/>
                  <a:pt x="332895" y="915208"/>
                  <a:pt x="299803" y="929390"/>
                </a:cubicBezTo>
                <a:cubicBezTo>
                  <a:pt x="280867" y="937506"/>
                  <a:pt x="259575" y="938460"/>
                  <a:pt x="239842" y="944380"/>
                </a:cubicBezTo>
                <a:cubicBezTo>
                  <a:pt x="209573" y="953461"/>
                  <a:pt x="149901" y="974360"/>
                  <a:pt x="149901" y="974360"/>
                </a:cubicBezTo>
                <a:cubicBezTo>
                  <a:pt x="129914" y="989350"/>
                  <a:pt x="110408" y="1005004"/>
                  <a:pt x="89941" y="1019331"/>
                </a:cubicBezTo>
                <a:cubicBezTo>
                  <a:pt x="60423" y="1039994"/>
                  <a:pt x="0" y="1079292"/>
                  <a:pt x="0" y="10792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6248400" y="1752600"/>
            <a:ext cx="1524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838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আউটার ফেদার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28600" y="41910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200" y="5562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ঈনার কোন-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1943100" y="1714500"/>
            <a:ext cx="205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7400" y="228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্মিডিয়াম ফিল্ম ফেদার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533400" y="2057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৬৩০০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●F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14" idx="26"/>
          </p:cNvCxnSpPr>
          <p:nvPr/>
        </p:nvCxnSpPr>
        <p:spPr>
          <a:xfrm flipH="1">
            <a:off x="3332145" y="2786110"/>
            <a:ext cx="6246" cy="1830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2434653" y="3585147"/>
            <a:ext cx="1753849" cy="69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70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5850●F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762500" y="2552700"/>
            <a:ext cx="7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848100" y="17145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14800" y="38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5700●F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4876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OXY-ACYTYLINE FLAM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419600" y="5410200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শিখনফল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276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*গ্যাস শিখা জালাতে পাড়বে।</a:t>
            </a:r>
          </a:p>
          <a:p>
            <a:r>
              <a:rPr lang="bn-IN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*কোণ মেটাল এর জন্য কোন শিখা উপযুক্ত তা  বলতে পাড়বে।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828800" y="506310"/>
            <a:ext cx="4600250" cy="807828"/>
          </a:xfrm>
          <a:custGeom>
            <a:avLst/>
            <a:gdLst>
              <a:gd name="connsiteX0" fmla="*/ 0 w 4736892"/>
              <a:gd name="connsiteY0" fmla="*/ 29981 h 704538"/>
              <a:gd name="connsiteX1" fmla="*/ 59961 w 4736892"/>
              <a:gd name="connsiteY1" fmla="*/ 14990 h 704538"/>
              <a:gd name="connsiteX2" fmla="*/ 104932 w 4736892"/>
              <a:gd name="connsiteY2" fmla="*/ 0 h 704538"/>
              <a:gd name="connsiteX3" fmla="*/ 1663909 w 4736892"/>
              <a:gd name="connsiteY3" fmla="*/ 14990 h 704538"/>
              <a:gd name="connsiteX4" fmla="*/ 1903751 w 4736892"/>
              <a:gd name="connsiteY4" fmla="*/ 29981 h 704538"/>
              <a:gd name="connsiteX5" fmla="*/ 1993692 w 4736892"/>
              <a:gd name="connsiteY5" fmla="*/ 44971 h 704538"/>
              <a:gd name="connsiteX6" fmla="*/ 2158584 w 4736892"/>
              <a:gd name="connsiteY6" fmla="*/ 59961 h 704538"/>
              <a:gd name="connsiteX7" fmla="*/ 2353456 w 4736892"/>
              <a:gd name="connsiteY7" fmla="*/ 89941 h 704538"/>
              <a:gd name="connsiteX8" fmla="*/ 2398427 w 4736892"/>
              <a:gd name="connsiteY8" fmla="*/ 104931 h 704538"/>
              <a:gd name="connsiteX9" fmla="*/ 2668250 w 4736892"/>
              <a:gd name="connsiteY9" fmla="*/ 149902 h 704538"/>
              <a:gd name="connsiteX10" fmla="*/ 2803161 w 4736892"/>
              <a:gd name="connsiteY10" fmla="*/ 179882 h 704538"/>
              <a:gd name="connsiteX11" fmla="*/ 2908092 w 4736892"/>
              <a:gd name="connsiteY11" fmla="*/ 209863 h 704538"/>
              <a:gd name="connsiteX12" fmla="*/ 3043004 w 4736892"/>
              <a:gd name="connsiteY12" fmla="*/ 239843 h 704538"/>
              <a:gd name="connsiteX13" fmla="*/ 3102964 w 4736892"/>
              <a:gd name="connsiteY13" fmla="*/ 269823 h 704538"/>
              <a:gd name="connsiteX14" fmla="*/ 3192905 w 4736892"/>
              <a:gd name="connsiteY14" fmla="*/ 284813 h 704538"/>
              <a:gd name="connsiteX15" fmla="*/ 3252866 w 4736892"/>
              <a:gd name="connsiteY15" fmla="*/ 299803 h 704538"/>
              <a:gd name="connsiteX16" fmla="*/ 3432748 w 4736892"/>
              <a:gd name="connsiteY16" fmla="*/ 359764 h 704538"/>
              <a:gd name="connsiteX17" fmla="*/ 3477719 w 4736892"/>
              <a:gd name="connsiteY17" fmla="*/ 374754 h 704538"/>
              <a:gd name="connsiteX18" fmla="*/ 3687581 w 4736892"/>
              <a:gd name="connsiteY18" fmla="*/ 389744 h 704538"/>
              <a:gd name="connsiteX19" fmla="*/ 3732551 w 4736892"/>
              <a:gd name="connsiteY19" fmla="*/ 404735 h 704538"/>
              <a:gd name="connsiteX20" fmla="*/ 3837482 w 4736892"/>
              <a:gd name="connsiteY20" fmla="*/ 434715 h 704538"/>
              <a:gd name="connsiteX21" fmla="*/ 3912433 w 4736892"/>
              <a:gd name="connsiteY21" fmla="*/ 464695 h 704538"/>
              <a:gd name="connsiteX22" fmla="*/ 4017364 w 4736892"/>
              <a:gd name="connsiteY22" fmla="*/ 479685 h 704538"/>
              <a:gd name="connsiteX23" fmla="*/ 4122296 w 4736892"/>
              <a:gd name="connsiteY23" fmla="*/ 509666 h 704538"/>
              <a:gd name="connsiteX24" fmla="*/ 4167266 w 4736892"/>
              <a:gd name="connsiteY24" fmla="*/ 524656 h 704538"/>
              <a:gd name="connsiteX25" fmla="*/ 4227227 w 4736892"/>
              <a:gd name="connsiteY25" fmla="*/ 539646 h 704538"/>
              <a:gd name="connsiteX26" fmla="*/ 4317168 w 4736892"/>
              <a:gd name="connsiteY26" fmla="*/ 569626 h 704538"/>
              <a:gd name="connsiteX27" fmla="*/ 4362138 w 4736892"/>
              <a:gd name="connsiteY27" fmla="*/ 584617 h 704538"/>
              <a:gd name="connsiteX28" fmla="*/ 4542020 w 4736892"/>
              <a:gd name="connsiteY28" fmla="*/ 629587 h 704538"/>
              <a:gd name="connsiteX29" fmla="*/ 4676932 w 4736892"/>
              <a:gd name="connsiteY29" fmla="*/ 674558 h 704538"/>
              <a:gd name="connsiteX30" fmla="*/ 4736892 w 4736892"/>
              <a:gd name="connsiteY30" fmla="*/ 704538 h 7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36892" h="704538">
                <a:moveTo>
                  <a:pt x="0" y="29981"/>
                </a:moveTo>
                <a:cubicBezTo>
                  <a:pt x="19987" y="24984"/>
                  <a:pt x="40152" y="20650"/>
                  <a:pt x="59961" y="14990"/>
                </a:cubicBezTo>
                <a:cubicBezTo>
                  <a:pt x="75154" y="10649"/>
                  <a:pt x="89131" y="0"/>
                  <a:pt x="104932" y="0"/>
                </a:cubicBezTo>
                <a:lnTo>
                  <a:pt x="1663909" y="14990"/>
                </a:lnTo>
                <a:cubicBezTo>
                  <a:pt x="1743856" y="19987"/>
                  <a:pt x="1823977" y="22729"/>
                  <a:pt x="1903751" y="29981"/>
                </a:cubicBezTo>
                <a:cubicBezTo>
                  <a:pt x="1934020" y="32733"/>
                  <a:pt x="1963506" y="41420"/>
                  <a:pt x="1993692" y="44971"/>
                </a:cubicBezTo>
                <a:cubicBezTo>
                  <a:pt x="2048505" y="51419"/>
                  <a:pt x="2103620" y="54964"/>
                  <a:pt x="2158584" y="59961"/>
                </a:cubicBezTo>
                <a:cubicBezTo>
                  <a:pt x="2309609" y="97717"/>
                  <a:pt x="2094477" y="46778"/>
                  <a:pt x="2353456" y="89941"/>
                </a:cubicBezTo>
                <a:cubicBezTo>
                  <a:pt x="2369042" y="92539"/>
                  <a:pt x="2383030" y="101378"/>
                  <a:pt x="2398427" y="104931"/>
                </a:cubicBezTo>
                <a:cubicBezTo>
                  <a:pt x="2532739" y="135926"/>
                  <a:pt x="2541319" y="134036"/>
                  <a:pt x="2668250" y="149902"/>
                </a:cubicBezTo>
                <a:cubicBezTo>
                  <a:pt x="2755769" y="179075"/>
                  <a:pt x="2671254" y="153501"/>
                  <a:pt x="2803161" y="179882"/>
                </a:cubicBezTo>
                <a:cubicBezTo>
                  <a:pt x="2881280" y="195506"/>
                  <a:pt x="2841408" y="190810"/>
                  <a:pt x="2908092" y="209863"/>
                </a:cubicBezTo>
                <a:cubicBezTo>
                  <a:pt x="2957481" y="223974"/>
                  <a:pt x="2991493" y="229541"/>
                  <a:pt x="3043004" y="239843"/>
                </a:cubicBezTo>
                <a:cubicBezTo>
                  <a:pt x="3062991" y="249836"/>
                  <a:pt x="3081561" y="263402"/>
                  <a:pt x="3102964" y="269823"/>
                </a:cubicBezTo>
                <a:cubicBezTo>
                  <a:pt x="3132076" y="278557"/>
                  <a:pt x="3163101" y="278852"/>
                  <a:pt x="3192905" y="284813"/>
                </a:cubicBezTo>
                <a:cubicBezTo>
                  <a:pt x="3213107" y="288853"/>
                  <a:pt x="3232879" y="294806"/>
                  <a:pt x="3252866" y="299803"/>
                </a:cubicBezTo>
                <a:cubicBezTo>
                  <a:pt x="3388072" y="367407"/>
                  <a:pt x="3220359" y="288969"/>
                  <a:pt x="3432748" y="359764"/>
                </a:cubicBezTo>
                <a:cubicBezTo>
                  <a:pt x="3447738" y="364761"/>
                  <a:pt x="3462026" y="372908"/>
                  <a:pt x="3477719" y="374754"/>
                </a:cubicBezTo>
                <a:cubicBezTo>
                  <a:pt x="3547371" y="382948"/>
                  <a:pt x="3617627" y="384747"/>
                  <a:pt x="3687581" y="389744"/>
                </a:cubicBezTo>
                <a:cubicBezTo>
                  <a:pt x="3702571" y="394741"/>
                  <a:pt x="3717358" y="400394"/>
                  <a:pt x="3732551" y="404735"/>
                </a:cubicBezTo>
                <a:cubicBezTo>
                  <a:pt x="3798713" y="423639"/>
                  <a:pt x="3779968" y="413147"/>
                  <a:pt x="3837482" y="434715"/>
                </a:cubicBezTo>
                <a:cubicBezTo>
                  <a:pt x="3862677" y="444163"/>
                  <a:pt x="3886328" y="458169"/>
                  <a:pt x="3912433" y="464695"/>
                </a:cubicBezTo>
                <a:cubicBezTo>
                  <a:pt x="3946710" y="473264"/>
                  <a:pt x="3982387" y="474688"/>
                  <a:pt x="4017364" y="479685"/>
                </a:cubicBezTo>
                <a:cubicBezTo>
                  <a:pt x="4125175" y="515624"/>
                  <a:pt x="3990556" y="472026"/>
                  <a:pt x="4122296" y="509666"/>
                </a:cubicBezTo>
                <a:cubicBezTo>
                  <a:pt x="4137489" y="514007"/>
                  <a:pt x="4152073" y="520315"/>
                  <a:pt x="4167266" y="524656"/>
                </a:cubicBezTo>
                <a:cubicBezTo>
                  <a:pt x="4187075" y="530316"/>
                  <a:pt x="4207494" y="533726"/>
                  <a:pt x="4227227" y="539646"/>
                </a:cubicBezTo>
                <a:cubicBezTo>
                  <a:pt x="4257496" y="548727"/>
                  <a:pt x="4287188" y="559632"/>
                  <a:pt x="4317168" y="569626"/>
                </a:cubicBezTo>
                <a:cubicBezTo>
                  <a:pt x="4332158" y="574623"/>
                  <a:pt x="4346809" y="580785"/>
                  <a:pt x="4362138" y="584617"/>
                </a:cubicBezTo>
                <a:cubicBezTo>
                  <a:pt x="4422099" y="599607"/>
                  <a:pt x="4483386" y="610042"/>
                  <a:pt x="4542020" y="629587"/>
                </a:cubicBezTo>
                <a:lnTo>
                  <a:pt x="4676932" y="674558"/>
                </a:lnTo>
                <a:cubicBezTo>
                  <a:pt x="4728606" y="691783"/>
                  <a:pt x="4710729" y="678375"/>
                  <a:pt x="4736892" y="704538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58781" y="1219200"/>
            <a:ext cx="4542019" cy="742509"/>
          </a:xfrm>
          <a:custGeom>
            <a:avLst/>
            <a:gdLst>
              <a:gd name="connsiteX0" fmla="*/ 0 w 4676931"/>
              <a:gd name="connsiteY0" fmla="*/ 629587 h 647571"/>
              <a:gd name="connsiteX1" fmla="*/ 89941 w 4676931"/>
              <a:gd name="connsiteY1" fmla="*/ 644577 h 647571"/>
              <a:gd name="connsiteX2" fmla="*/ 734518 w 4676931"/>
              <a:gd name="connsiteY2" fmla="*/ 614597 h 647571"/>
              <a:gd name="connsiteX3" fmla="*/ 989351 w 4676931"/>
              <a:gd name="connsiteY3" fmla="*/ 584616 h 647571"/>
              <a:gd name="connsiteX4" fmla="*/ 1109272 w 4676931"/>
              <a:gd name="connsiteY4" fmla="*/ 569626 h 647571"/>
              <a:gd name="connsiteX5" fmla="*/ 1289154 w 4676931"/>
              <a:gd name="connsiteY5" fmla="*/ 539646 h 647571"/>
              <a:gd name="connsiteX6" fmla="*/ 1873770 w 4676931"/>
              <a:gd name="connsiteY6" fmla="*/ 524656 h 647571"/>
              <a:gd name="connsiteX7" fmla="*/ 2188564 w 4676931"/>
              <a:gd name="connsiteY7" fmla="*/ 479685 h 647571"/>
              <a:gd name="connsiteX8" fmla="*/ 2593298 w 4676931"/>
              <a:gd name="connsiteY8" fmla="*/ 449705 h 647571"/>
              <a:gd name="connsiteX9" fmla="*/ 2638269 w 4676931"/>
              <a:gd name="connsiteY9" fmla="*/ 434715 h 647571"/>
              <a:gd name="connsiteX10" fmla="*/ 2758190 w 4676931"/>
              <a:gd name="connsiteY10" fmla="*/ 419725 h 647571"/>
              <a:gd name="connsiteX11" fmla="*/ 2818151 w 4676931"/>
              <a:gd name="connsiteY11" fmla="*/ 404734 h 647571"/>
              <a:gd name="connsiteX12" fmla="*/ 2863121 w 4676931"/>
              <a:gd name="connsiteY12" fmla="*/ 389744 h 647571"/>
              <a:gd name="connsiteX13" fmla="*/ 2938072 w 4676931"/>
              <a:gd name="connsiteY13" fmla="*/ 374754 h 647571"/>
              <a:gd name="connsiteX14" fmla="*/ 2983042 w 4676931"/>
              <a:gd name="connsiteY14" fmla="*/ 359764 h 647571"/>
              <a:gd name="connsiteX15" fmla="*/ 3043003 w 4676931"/>
              <a:gd name="connsiteY15" fmla="*/ 344774 h 647571"/>
              <a:gd name="connsiteX16" fmla="*/ 3087974 w 4676931"/>
              <a:gd name="connsiteY16" fmla="*/ 329784 h 647571"/>
              <a:gd name="connsiteX17" fmla="*/ 3222885 w 4676931"/>
              <a:gd name="connsiteY17" fmla="*/ 314793 h 647571"/>
              <a:gd name="connsiteX18" fmla="*/ 3327816 w 4676931"/>
              <a:gd name="connsiteY18" fmla="*/ 299803 h 647571"/>
              <a:gd name="connsiteX19" fmla="*/ 3477718 w 4676931"/>
              <a:gd name="connsiteY19" fmla="*/ 254833 h 647571"/>
              <a:gd name="connsiteX20" fmla="*/ 3627619 w 4676931"/>
              <a:gd name="connsiteY20" fmla="*/ 239843 h 647571"/>
              <a:gd name="connsiteX21" fmla="*/ 3702570 w 4676931"/>
              <a:gd name="connsiteY21" fmla="*/ 224852 h 647571"/>
              <a:gd name="connsiteX22" fmla="*/ 3792511 w 4676931"/>
              <a:gd name="connsiteY22" fmla="*/ 194872 h 647571"/>
              <a:gd name="connsiteX23" fmla="*/ 3837482 w 4676931"/>
              <a:gd name="connsiteY23" fmla="*/ 179882 h 647571"/>
              <a:gd name="connsiteX24" fmla="*/ 3897442 w 4676931"/>
              <a:gd name="connsiteY24" fmla="*/ 164892 h 647571"/>
              <a:gd name="connsiteX25" fmla="*/ 3942413 w 4676931"/>
              <a:gd name="connsiteY25" fmla="*/ 149902 h 647571"/>
              <a:gd name="connsiteX26" fmla="*/ 4077324 w 4676931"/>
              <a:gd name="connsiteY26" fmla="*/ 134911 h 647571"/>
              <a:gd name="connsiteX27" fmla="*/ 4137285 w 4676931"/>
              <a:gd name="connsiteY27" fmla="*/ 119921 h 647571"/>
              <a:gd name="connsiteX28" fmla="*/ 4392118 w 4676931"/>
              <a:gd name="connsiteY28" fmla="*/ 89941 h 647571"/>
              <a:gd name="connsiteX29" fmla="*/ 4482059 w 4676931"/>
              <a:gd name="connsiteY29" fmla="*/ 59961 h 647571"/>
              <a:gd name="connsiteX30" fmla="*/ 4661941 w 4676931"/>
              <a:gd name="connsiteY30" fmla="*/ 14990 h 647571"/>
              <a:gd name="connsiteX31" fmla="*/ 4676931 w 4676931"/>
              <a:gd name="connsiteY31" fmla="*/ 0 h 6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76931" h="647571">
                <a:moveTo>
                  <a:pt x="0" y="629587"/>
                </a:moveTo>
                <a:cubicBezTo>
                  <a:pt x="29980" y="634584"/>
                  <a:pt x="59547" y="644577"/>
                  <a:pt x="89941" y="644577"/>
                </a:cubicBezTo>
                <a:cubicBezTo>
                  <a:pt x="525740" y="644577"/>
                  <a:pt x="470723" y="647571"/>
                  <a:pt x="734518" y="614597"/>
                </a:cubicBezTo>
                <a:cubicBezTo>
                  <a:pt x="865744" y="581789"/>
                  <a:pt x="748447" y="607559"/>
                  <a:pt x="989351" y="584616"/>
                </a:cubicBezTo>
                <a:cubicBezTo>
                  <a:pt x="1029454" y="580797"/>
                  <a:pt x="1069433" y="575602"/>
                  <a:pt x="1109272" y="569626"/>
                </a:cubicBezTo>
                <a:cubicBezTo>
                  <a:pt x="1169387" y="560609"/>
                  <a:pt x="1228471" y="543216"/>
                  <a:pt x="1289154" y="539646"/>
                </a:cubicBezTo>
                <a:cubicBezTo>
                  <a:pt x="1483754" y="528199"/>
                  <a:pt x="1678898" y="529653"/>
                  <a:pt x="1873770" y="524656"/>
                </a:cubicBezTo>
                <a:cubicBezTo>
                  <a:pt x="2034973" y="470920"/>
                  <a:pt x="1932179" y="496777"/>
                  <a:pt x="2188564" y="479685"/>
                </a:cubicBezTo>
                <a:cubicBezTo>
                  <a:pt x="2372766" y="433634"/>
                  <a:pt x="2157343" y="483240"/>
                  <a:pt x="2593298" y="449705"/>
                </a:cubicBezTo>
                <a:cubicBezTo>
                  <a:pt x="2609053" y="448493"/>
                  <a:pt x="2622723" y="437542"/>
                  <a:pt x="2638269" y="434715"/>
                </a:cubicBezTo>
                <a:cubicBezTo>
                  <a:pt x="2677904" y="427509"/>
                  <a:pt x="2718216" y="424722"/>
                  <a:pt x="2758190" y="419725"/>
                </a:cubicBezTo>
                <a:cubicBezTo>
                  <a:pt x="2778177" y="414728"/>
                  <a:pt x="2798342" y="410394"/>
                  <a:pt x="2818151" y="404734"/>
                </a:cubicBezTo>
                <a:cubicBezTo>
                  <a:pt x="2833344" y="400393"/>
                  <a:pt x="2847792" y="393576"/>
                  <a:pt x="2863121" y="389744"/>
                </a:cubicBezTo>
                <a:cubicBezTo>
                  <a:pt x="2887839" y="383565"/>
                  <a:pt x="2913354" y="380933"/>
                  <a:pt x="2938072" y="374754"/>
                </a:cubicBezTo>
                <a:cubicBezTo>
                  <a:pt x="2953401" y="370922"/>
                  <a:pt x="2967849" y="364105"/>
                  <a:pt x="2983042" y="359764"/>
                </a:cubicBezTo>
                <a:cubicBezTo>
                  <a:pt x="3002851" y="354104"/>
                  <a:pt x="3023194" y="350434"/>
                  <a:pt x="3043003" y="344774"/>
                </a:cubicBezTo>
                <a:cubicBezTo>
                  <a:pt x="3058196" y="340433"/>
                  <a:pt x="3072388" y="332382"/>
                  <a:pt x="3087974" y="329784"/>
                </a:cubicBezTo>
                <a:cubicBezTo>
                  <a:pt x="3132605" y="322345"/>
                  <a:pt x="3177987" y="320405"/>
                  <a:pt x="3222885" y="314793"/>
                </a:cubicBezTo>
                <a:cubicBezTo>
                  <a:pt x="3257944" y="310410"/>
                  <a:pt x="3292839" y="304800"/>
                  <a:pt x="3327816" y="299803"/>
                </a:cubicBezTo>
                <a:cubicBezTo>
                  <a:pt x="3370957" y="285423"/>
                  <a:pt x="3441254" y="261268"/>
                  <a:pt x="3477718" y="254833"/>
                </a:cubicBezTo>
                <a:cubicBezTo>
                  <a:pt x="3527170" y="246106"/>
                  <a:pt x="3577652" y="244840"/>
                  <a:pt x="3627619" y="239843"/>
                </a:cubicBezTo>
                <a:cubicBezTo>
                  <a:pt x="3652603" y="234846"/>
                  <a:pt x="3677989" y="231556"/>
                  <a:pt x="3702570" y="224852"/>
                </a:cubicBezTo>
                <a:cubicBezTo>
                  <a:pt x="3733058" y="216537"/>
                  <a:pt x="3762531" y="204865"/>
                  <a:pt x="3792511" y="194872"/>
                </a:cubicBezTo>
                <a:cubicBezTo>
                  <a:pt x="3807501" y="189875"/>
                  <a:pt x="3822153" y="183714"/>
                  <a:pt x="3837482" y="179882"/>
                </a:cubicBezTo>
                <a:cubicBezTo>
                  <a:pt x="3857469" y="174885"/>
                  <a:pt x="3877633" y="170552"/>
                  <a:pt x="3897442" y="164892"/>
                </a:cubicBezTo>
                <a:cubicBezTo>
                  <a:pt x="3912635" y="160551"/>
                  <a:pt x="3926827" y="152500"/>
                  <a:pt x="3942413" y="149902"/>
                </a:cubicBezTo>
                <a:cubicBezTo>
                  <a:pt x="3987044" y="142463"/>
                  <a:pt x="4032354" y="139908"/>
                  <a:pt x="4077324" y="134911"/>
                </a:cubicBezTo>
                <a:cubicBezTo>
                  <a:pt x="4097311" y="129914"/>
                  <a:pt x="4116963" y="123308"/>
                  <a:pt x="4137285" y="119921"/>
                </a:cubicBezTo>
                <a:cubicBezTo>
                  <a:pt x="4178492" y="113053"/>
                  <a:pt x="4356008" y="93953"/>
                  <a:pt x="4392118" y="89941"/>
                </a:cubicBezTo>
                <a:cubicBezTo>
                  <a:pt x="4422098" y="79948"/>
                  <a:pt x="4450887" y="65157"/>
                  <a:pt x="4482059" y="59961"/>
                </a:cubicBezTo>
                <a:cubicBezTo>
                  <a:pt x="4511783" y="55007"/>
                  <a:pt x="4638188" y="38743"/>
                  <a:pt x="4661941" y="14990"/>
                </a:cubicBezTo>
                <a:lnTo>
                  <a:pt x="4676931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07630" y="2769433"/>
            <a:ext cx="93028" cy="1364105"/>
          </a:xfrm>
          <a:custGeom>
            <a:avLst/>
            <a:gdLst>
              <a:gd name="connsiteX0" fmla="*/ 0 w 93028"/>
              <a:gd name="connsiteY0" fmla="*/ 0 h 1364105"/>
              <a:gd name="connsiteX1" fmla="*/ 29980 w 93028"/>
              <a:gd name="connsiteY1" fmla="*/ 44971 h 1364105"/>
              <a:gd name="connsiteX2" fmla="*/ 44970 w 93028"/>
              <a:gd name="connsiteY2" fmla="*/ 179882 h 1364105"/>
              <a:gd name="connsiteX3" fmla="*/ 59960 w 93028"/>
              <a:gd name="connsiteY3" fmla="*/ 254833 h 1364105"/>
              <a:gd name="connsiteX4" fmla="*/ 74950 w 93028"/>
              <a:gd name="connsiteY4" fmla="*/ 1364105 h 13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28" h="1364105">
                <a:moveTo>
                  <a:pt x="0" y="0"/>
                </a:moveTo>
                <a:cubicBezTo>
                  <a:pt x="9993" y="14990"/>
                  <a:pt x="25611" y="27493"/>
                  <a:pt x="29980" y="44971"/>
                </a:cubicBezTo>
                <a:cubicBezTo>
                  <a:pt x="40954" y="88867"/>
                  <a:pt x="38571" y="135090"/>
                  <a:pt x="44970" y="179882"/>
                </a:cubicBezTo>
                <a:cubicBezTo>
                  <a:pt x="48573" y="205104"/>
                  <a:pt x="54963" y="229849"/>
                  <a:pt x="59960" y="254833"/>
                </a:cubicBezTo>
                <a:cubicBezTo>
                  <a:pt x="93028" y="783921"/>
                  <a:pt x="74950" y="414572"/>
                  <a:pt x="74950" y="13641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23869" y="2738203"/>
            <a:ext cx="4616971" cy="1289155"/>
          </a:xfrm>
          <a:custGeom>
            <a:avLst/>
            <a:gdLst>
              <a:gd name="connsiteX0" fmla="*/ 59961 w 4616971"/>
              <a:gd name="connsiteY0" fmla="*/ 0 h 1289155"/>
              <a:gd name="connsiteX1" fmla="*/ 1304145 w 4616971"/>
              <a:gd name="connsiteY1" fmla="*/ 14991 h 1289155"/>
              <a:gd name="connsiteX2" fmla="*/ 1454046 w 4616971"/>
              <a:gd name="connsiteY2" fmla="*/ 29981 h 1289155"/>
              <a:gd name="connsiteX3" fmla="*/ 1663909 w 4616971"/>
              <a:gd name="connsiteY3" fmla="*/ 44971 h 1289155"/>
              <a:gd name="connsiteX4" fmla="*/ 1903751 w 4616971"/>
              <a:gd name="connsiteY4" fmla="*/ 74951 h 1289155"/>
              <a:gd name="connsiteX5" fmla="*/ 2083633 w 4616971"/>
              <a:gd name="connsiteY5" fmla="*/ 104932 h 1289155"/>
              <a:gd name="connsiteX6" fmla="*/ 2143594 w 4616971"/>
              <a:gd name="connsiteY6" fmla="*/ 119922 h 1289155"/>
              <a:gd name="connsiteX7" fmla="*/ 2323476 w 4616971"/>
              <a:gd name="connsiteY7" fmla="*/ 134912 h 1289155"/>
              <a:gd name="connsiteX8" fmla="*/ 2458387 w 4616971"/>
              <a:gd name="connsiteY8" fmla="*/ 164892 h 1289155"/>
              <a:gd name="connsiteX9" fmla="*/ 2773181 w 4616971"/>
              <a:gd name="connsiteY9" fmla="*/ 194873 h 1289155"/>
              <a:gd name="connsiteX10" fmla="*/ 2818151 w 4616971"/>
              <a:gd name="connsiteY10" fmla="*/ 209863 h 1289155"/>
              <a:gd name="connsiteX11" fmla="*/ 3087974 w 4616971"/>
              <a:gd name="connsiteY11" fmla="*/ 239843 h 1289155"/>
              <a:gd name="connsiteX12" fmla="*/ 3132945 w 4616971"/>
              <a:gd name="connsiteY12" fmla="*/ 254833 h 1289155"/>
              <a:gd name="connsiteX13" fmla="*/ 3237876 w 4616971"/>
              <a:gd name="connsiteY13" fmla="*/ 269823 h 1289155"/>
              <a:gd name="connsiteX14" fmla="*/ 3282846 w 4616971"/>
              <a:gd name="connsiteY14" fmla="*/ 299804 h 1289155"/>
              <a:gd name="connsiteX15" fmla="*/ 3327817 w 4616971"/>
              <a:gd name="connsiteY15" fmla="*/ 314794 h 1289155"/>
              <a:gd name="connsiteX16" fmla="*/ 3372787 w 4616971"/>
              <a:gd name="connsiteY16" fmla="*/ 344774 h 1289155"/>
              <a:gd name="connsiteX17" fmla="*/ 3327817 w 4616971"/>
              <a:gd name="connsiteY17" fmla="*/ 494676 h 1289155"/>
              <a:gd name="connsiteX18" fmla="*/ 3237876 w 4616971"/>
              <a:gd name="connsiteY18" fmla="*/ 524656 h 1289155"/>
              <a:gd name="connsiteX19" fmla="*/ 3192905 w 4616971"/>
              <a:gd name="connsiteY19" fmla="*/ 539646 h 1289155"/>
              <a:gd name="connsiteX20" fmla="*/ 3147935 w 4616971"/>
              <a:gd name="connsiteY20" fmla="*/ 569627 h 1289155"/>
              <a:gd name="connsiteX21" fmla="*/ 3162925 w 4616971"/>
              <a:gd name="connsiteY21" fmla="*/ 614597 h 1289155"/>
              <a:gd name="connsiteX22" fmla="*/ 3927423 w 4616971"/>
              <a:gd name="connsiteY22" fmla="*/ 629587 h 1289155"/>
              <a:gd name="connsiteX23" fmla="*/ 4167266 w 4616971"/>
              <a:gd name="connsiteY23" fmla="*/ 674558 h 1289155"/>
              <a:gd name="connsiteX24" fmla="*/ 4212236 w 4616971"/>
              <a:gd name="connsiteY24" fmla="*/ 689548 h 1289155"/>
              <a:gd name="connsiteX25" fmla="*/ 4287187 w 4616971"/>
              <a:gd name="connsiteY25" fmla="*/ 704538 h 1289155"/>
              <a:gd name="connsiteX26" fmla="*/ 4452079 w 4616971"/>
              <a:gd name="connsiteY26" fmla="*/ 749509 h 1289155"/>
              <a:gd name="connsiteX27" fmla="*/ 4497050 w 4616971"/>
              <a:gd name="connsiteY27" fmla="*/ 779489 h 1289155"/>
              <a:gd name="connsiteX28" fmla="*/ 4557010 w 4616971"/>
              <a:gd name="connsiteY28" fmla="*/ 794479 h 1289155"/>
              <a:gd name="connsiteX29" fmla="*/ 4616971 w 4616971"/>
              <a:gd name="connsiteY29" fmla="*/ 869430 h 1289155"/>
              <a:gd name="connsiteX30" fmla="*/ 4586991 w 4616971"/>
              <a:gd name="connsiteY30" fmla="*/ 914400 h 1289155"/>
              <a:gd name="connsiteX31" fmla="*/ 4512040 w 4616971"/>
              <a:gd name="connsiteY31" fmla="*/ 974361 h 1289155"/>
              <a:gd name="connsiteX32" fmla="*/ 4467069 w 4616971"/>
              <a:gd name="connsiteY32" fmla="*/ 989351 h 1289155"/>
              <a:gd name="connsiteX33" fmla="*/ 4377128 w 4616971"/>
              <a:gd name="connsiteY33" fmla="*/ 1049312 h 1289155"/>
              <a:gd name="connsiteX34" fmla="*/ 4242217 w 4616971"/>
              <a:gd name="connsiteY34" fmla="*/ 1094282 h 1289155"/>
              <a:gd name="connsiteX35" fmla="*/ 4167266 w 4616971"/>
              <a:gd name="connsiteY35" fmla="*/ 1109273 h 1289155"/>
              <a:gd name="connsiteX36" fmla="*/ 4077325 w 4616971"/>
              <a:gd name="connsiteY36" fmla="*/ 1124263 h 1289155"/>
              <a:gd name="connsiteX37" fmla="*/ 3987384 w 4616971"/>
              <a:gd name="connsiteY37" fmla="*/ 1154243 h 1289155"/>
              <a:gd name="connsiteX38" fmla="*/ 3927423 w 4616971"/>
              <a:gd name="connsiteY38" fmla="*/ 1169233 h 1289155"/>
              <a:gd name="connsiteX39" fmla="*/ 3822492 w 4616971"/>
              <a:gd name="connsiteY39" fmla="*/ 1199214 h 1289155"/>
              <a:gd name="connsiteX40" fmla="*/ 3627620 w 4616971"/>
              <a:gd name="connsiteY40" fmla="*/ 1214204 h 1289155"/>
              <a:gd name="connsiteX41" fmla="*/ 3357797 w 4616971"/>
              <a:gd name="connsiteY41" fmla="*/ 1259174 h 1289155"/>
              <a:gd name="connsiteX42" fmla="*/ 3222886 w 4616971"/>
              <a:gd name="connsiteY42" fmla="*/ 1274164 h 1289155"/>
              <a:gd name="connsiteX43" fmla="*/ 0 w 4616971"/>
              <a:gd name="connsiteY43" fmla="*/ 1289155 h 128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16971" h="1289155">
                <a:moveTo>
                  <a:pt x="59961" y="0"/>
                </a:moveTo>
                <a:lnTo>
                  <a:pt x="1304145" y="14991"/>
                </a:lnTo>
                <a:cubicBezTo>
                  <a:pt x="1354350" y="16071"/>
                  <a:pt x="1404003" y="25811"/>
                  <a:pt x="1454046" y="29981"/>
                </a:cubicBezTo>
                <a:cubicBezTo>
                  <a:pt x="1523936" y="35805"/>
                  <a:pt x="1593955" y="39974"/>
                  <a:pt x="1663909" y="44971"/>
                </a:cubicBezTo>
                <a:cubicBezTo>
                  <a:pt x="1781001" y="84002"/>
                  <a:pt x="1650592" y="44572"/>
                  <a:pt x="1903751" y="74951"/>
                </a:cubicBezTo>
                <a:cubicBezTo>
                  <a:pt x="1964106" y="82194"/>
                  <a:pt x="2023672" y="94938"/>
                  <a:pt x="2083633" y="104932"/>
                </a:cubicBezTo>
                <a:cubicBezTo>
                  <a:pt x="2103955" y="108319"/>
                  <a:pt x="2123151" y="117367"/>
                  <a:pt x="2143594" y="119922"/>
                </a:cubicBezTo>
                <a:cubicBezTo>
                  <a:pt x="2203298" y="127385"/>
                  <a:pt x="2263515" y="129915"/>
                  <a:pt x="2323476" y="134912"/>
                </a:cubicBezTo>
                <a:cubicBezTo>
                  <a:pt x="2368446" y="144905"/>
                  <a:pt x="2412724" y="158804"/>
                  <a:pt x="2458387" y="164892"/>
                </a:cubicBezTo>
                <a:cubicBezTo>
                  <a:pt x="2562869" y="178823"/>
                  <a:pt x="2773181" y="194873"/>
                  <a:pt x="2773181" y="194873"/>
                </a:cubicBezTo>
                <a:cubicBezTo>
                  <a:pt x="2788171" y="199870"/>
                  <a:pt x="2802657" y="206764"/>
                  <a:pt x="2818151" y="209863"/>
                </a:cubicBezTo>
                <a:cubicBezTo>
                  <a:pt x="2894135" y="225060"/>
                  <a:pt x="3018456" y="233523"/>
                  <a:pt x="3087974" y="239843"/>
                </a:cubicBezTo>
                <a:cubicBezTo>
                  <a:pt x="3102964" y="244840"/>
                  <a:pt x="3117451" y="251734"/>
                  <a:pt x="3132945" y="254833"/>
                </a:cubicBezTo>
                <a:cubicBezTo>
                  <a:pt x="3167591" y="261762"/>
                  <a:pt x="3204034" y="259670"/>
                  <a:pt x="3237876" y="269823"/>
                </a:cubicBezTo>
                <a:cubicBezTo>
                  <a:pt x="3255132" y="275000"/>
                  <a:pt x="3266732" y="291747"/>
                  <a:pt x="3282846" y="299804"/>
                </a:cubicBezTo>
                <a:cubicBezTo>
                  <a:pt x="3296979" y="306871"/>
                  <a:pt x="3312827" y="309797"/>
                  <a:pt x="3327817" y="314794"/>
                </a:cubicBezTo>
                <a:cubicBezTo>
                  <a:pt x="3342807" y="324787"/>
                  <a:pt x="3368879" y="327187"/>
                  <a:pt x="3372787" y="344774"/>
                </a:cubicBezTo>
                <a:cubicBezTo>
                  <a:pt x="3378002" y="368240"/>
                  <a:pt x="3365794" y="470940"/>
                  <a:pt x="3327817" y="494676"/>
                </a:cubicBezTo>
                <a:cubicBezTo>
                  <a:pt x="3301019" y="511425"/>
                  <a:pt x="3267856" y="514663"/>
                  <a:pt x="3237876" y="524656"/>
                </a:cubicBezTo>
                <a:lnTo>
                  <a:pt x="3192905" y="539646"/>
                </a:lnTo>
                <a:cubicBezTo>
                  <a:pt x="3177915" y="549640"/>
                  <a:pt x="3154626" y="552900"/>
                  <a:pt x="3147935" y="569627"/>
                </a:cubicBezTo>
                <a:cubicBezTo>
                  <a:pt x="3142067" y="584298"/>
                  <a:pt x="3147171" y="613385"/>
                  <a:pt x="3162925" y="614597"/>
                </a:cubicBezTo>
                <a:cubicBezTo>
                  <a:pt x="3417056" y="634145"/>
                  <a:pt x="3672590" y="624590"/>
                  <a:pt x="3927423" y="629587"/>
                </a:cubicBezTo>
                <a:cubicBezTo>
                  <a:pt x="4044270" y="646280"/>
                  <a:pt x="4041788" y="643189"/>
                  <a:pt x="4167266" y="674558"/>
                </a:cubicBezTo>
                <a:cubicBezTo>
                  <a:pt x="4182595" y="678390"/>
                  <a:pt x="4196907" y="685716"/>
                  <a:pt x="4212236" y="689548"/>
                </a:cubicBezTo>
                <a:cubicBezTo>
                  <a:pt x="4236954" y="695727"/>
                  <a:pt x="4262606" y="697834"/>
                  <a:pt x="4287187" y="704538"/>
                </a:cubicBezTo>
                <a:cubicBezTo>
                  <a:pt x="4496392" y="761595"/>
                  <a:pt x="4269473" y="712988"/>
                  <a:pt x="4452079" y="749509"/>
                </a:cubicBezTo>
                <a:cubicBezTo>
                  <a:pt x="4467069" y="759502"/>
                  <a:pt x="4480491" y="772392"/>
                  <a:pt x="4497050" y="779489"/>
                </a:cubicBezTo>
                <a:cubicBezTo>
                  <a:pt x="4515986" y="787604"/>
                  <a:pt x="4538583" y="785266"/>
                  <a:pt x="4557010" y="794479"/>
                </a:cubicBezTo>
                <a:cubicBezTo>
                  <a:pt x="4578370" y="805159"/>
                  <a:pt x="4606379" y="853542"/>
                  <a:pt x="4616971" y="869430"/>
                </a:cubicBezTo>
                <a:cubicBezTo>
                  <a:pt x="4606978" y="884420"/>
                  <a:pt x="4598245" y="900332"/>
                  <a:pt x="4586991" y="914400"/>
                </a:cubicBezTo>
                <a:cubicBezTo>
                  <a:pt x="4568401" y="937638"/>
                  <a:pt x="4538011" y="961376"/>
                  <a:pt x="4512040" y="974361"/>
                </a:cubicBezTo>
                <a:cubicBezTo>
                  <a:pt x="4497907" y="981427"/>
                  <a:pt x="4482059" y="984354"/>
                  <a:pt x="4467069" y="989351"/>
                </a:cubicBezTo>
                <a:cubicBezTo>
                  <a:pt x="4437089" y="1009338"/>
                  <a:pt x="4411311" y="1037918"/>
                  <a:pt x="4377128" y="1049312"/>
                </a:cubicBezTo>
                <a:cubicBezTo>
                  <a:pt x="4332158" y="1064302"/>
                  <a:pt x="4288699" y="1084985"/>
                  <a:pt x="4242217" y="1094282"/>
                </a:cubicBezTo>
                <a:lnTo>
                  <a:pt x="4167266" y="1109273"/>
                </a:lnTo>
                <a:cubicBezTo>
                  <a:pt x="4137362" y="1114710"/>
                  <a:pt x="4106811" y="1116891"/>
                  <a:pt x="4077325" y="1124263"/>
                </a:cubicBezTo>
                <a:cubicBezTo>
                  <a:pt x="4046667" y="1131928"/>
                  <a:pt x="4017653" y="1145162"/>
                  <a:pt x="3987384" y="1154243"/>
                </a:cubicBezTo>
                <a:cubicBezTo>
                  <a:pt x="3967651" y="1160163"/>
                  <a:pt x="3947299" y="1163812"/>
                  <a:pt x="3927423" y="1169233"/>
                </a:cubicBezTo>
                <a:cubicBezTo>
                  <a:pt x="3892328" y="1178804"/>
                  <a:pt x="3858466" y="1193818"/>
                  <a:pt x="3822492" y="1199214"/>
                </a:cubicBezTo>
                <a:cubicBezTo>
                  <a:pt x="3758064" y="1208878"/>
                  <a:pt x="3692577" y="1209207"/>
                  <a:pt x="3627620" y="1214204"/>
                </a:cubicBezTo>
                <a:cubicBezTo>
                  <a:pt x="3457470" y="1248234"/>
                  <a:pt x="3513059" y="1240908"/>
                  <a:pt x="3357797" y="1259174"/>
                </a:cubicBezTo>
                <a:cubicBezTo>
                  <a:pt x="3312860" y="1264461"/>
                  <a:pt x="3268131" y="1273751"/>
                  <a:pt x="3222886" y="1274164"/>
                </a:cubicBezTo>
                <a:lnTo>
                  <a:pt x="0" y="1289155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18170" y="2948066"/>
            <a:ext cx="998482" cy="1049311"/>
          </a:xfrm>
          <a:custGeom>
            <a:avLst/>
            <a:gdLst>
              <a:gd name="connsiteX0" fmla="*/ 5699 w 998482"/>
              <a:gd name="connsiteY0" fmla="*/ 0 h 1049311"/>
              <a:gd name="connsiteX1" fmla="*/ 110630 w 998482"/>
              <a:gd name="connsiteY1" fmla="*/ 44970 h 1049311"/>
              <a:gd name="connsiteX2" fmla="*/ 170591 w 998482"/>
              <a:gd name="connsiteY2" fmla="*/ 74951 h 1049311"/>
              <a:gd name="connsiteX3" fmla="*/ 260532 w 998482"/>
              <a:gd name="connsiteY3" fmla="*/ 104931 h 1049311"/>
              <a:gd name="connsiteX4" fmla="*/ 305503 w 998482"/>
              <a:gd name="connsiteY4" fmla="*/ 134911 h 1049311"/>
              <a:gd name="connsiteX5" fmla="*/ 395444 w 998482"/>
              <a:gd name="connsiteY5" fmla="*/ 149901 h 1049311"/>
              <a:gd name="connsiteX6" fmla="*/ 485385 w 998482"/>
              <a:gd name="connsiteY6" fmla="*/ 179882 h 1049311"/>
              <a:gd name="connsiteX7" fmla="*/ 530355 w 998482"/>
              <a:gd name="connsiteY7" fmla="*/ 194872 h 1049311"/>
              <a:gd name="connsiteX8" fmla="*/ 590316 w 998482"/>
              <a:gd name="connsiteY8" fmla="*/ 209862 h 1049311"/>
              <a:gd name="connsiteX9" fmla="*/ 680257 w 998482"/>
              <a:gd name="connsiteY9" fmla="*/ 239842 h 1049311"/>
              <a:gd name="connsiteX10" fmla="*/ 770198 w 998482"/>
              <a:gd name="connsiteY10" fmla="*/ 284813 h 1049311"/>
              <a:gd name="connsiteX11" fmla="*/ 845149 w 998482"/>
              <a:gd name="connsiteY11" fmla="*/ 344774 h 1049311"/>
              <a:gd name="connsiteX12" fmla="*/ 890119 w 998482"/>
              <a:gd name="connsiteY12" fmla="*/ 374754 h 1049311"/>
              <a:gd name="connsiteX13" fmla="*/ 920099 w 998482"/>
              <a:gd name="connsiteY13" fmla="*/ 419724 h 1049311"/>
              <a:gd name="connsiteX14" fmla="*/ 935090 w 998482"/>
              <a:gd name="connsiteY14" fmla="*/ 539646 h 1049311"/>
              <a:gd name="connsiteX15" fmla="*/ 860139 w 998482"/>
              <a:gd name="connsiteY15" fmla="*/ 554636 h 1049311"/>
              <a:gd name="connsiteX16" fmla="*/ 815168 w 998482"/>
              <a:gd name="connsiteY16" fmla="*/ 584616 h 1049311"/>
              <a:gd name="connsiteX17" fmla="*/ 785188 w 998482"/>
              <a:gd name="connsiteY17" fmla="*/ 614597 h 1049311"/>
              <a:gd name="connsiteX18" fmla="*/ 680257 w 998482"/>
              <a:gd name="connsiteY18" fmla="*/ 674557 h 1049311"/>
              <a:gd name="connsiteX19" fmla="*/ 620296 w 998482"/>
              <a:gd name="connsiteY19" fmla="*/ 734518 h 1049311"/>
              <a:gd name="connsiteX20" fmla="*/ 590316 w 998482"/>
              <a:gd name="connsiteY20" fmla="*/ 779488 h 1049311"/>
              <a:gd name="connsiteX21" fmla="*/ 545345 w 998482"/>
              <a:gd name="connsiteY21" fmla="*/ 794478 h 1049311"/>
              <a:gd name="connsiteX22" fmla="*/ 440414 w 998482"/>
              <a:gd name="connsiteY22" fmla="*/ 839449 h 1049311"/>
              <a:gd name="connsiteX23" fmla="*/ 395444 w 998482"/>
              <a:gd name="connsiteY23" fmla="*/ 869429 h 1049311"/>
              <a:gd name="connsiteX24" fmla="*/ 365463 w 998482"/>
              <a:gd name="connsiteY24" fmla="*/ 899410 h 1049311"/>
              <a:gd name="connsiteX25" fmla="*/ 275522 w 998482"/>
              <a:gd name="connsiteY25" fmla="*/ 929390 h 1049311"/>
              <a:gd name="connsiteX26" fmla="*/ 140611 w 998482"/>
              <a:gd name="connsiteY26" fmla="*/ 1019331 h 1049311"/>
              <a:gd name="connsiteX27" fmla="*/ 95640 w 998482"/>
              <a:gd name="connsiteY27" fmla="*/ 1049311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8482" h="1049311">
                <a:moveTo>
                  <a:pt x="5699" y="0"/>
                </a:moveTo>
                <a:cubicBezTo>
                  <a:pt x="96837" y="60758"/>
                  <a:pt x="0" y="3483"/>
                  <a:pt x="110630" y="44970"/>
                </a:cubicBezTo>
                <a:cubicBezTo>
                  <a:pt x="131553" y="52816"/>
                  <a:pt x="149843" y="66652"/>
                  <a:pt x="170591" y="74951"/>
                </a:cubicBezTo>
                <a:cubicBezTo>
                  <a:pt x="199933" y="86688"/>
                  <a:pt x="234237" y="87402"/>
                  <a:pt x="260532" y="104931"/>
                </a:cubicBezTo>
                <a:cubicBezTo>
                  <a:pt x="275522" y="114924"/>
                  <a:pt x="288411" y="129214"/>
                  <a:pt x="305503" y="134911"/>
                </a:cubicBezTo>
                <a:cubicBezTo>
                  <a:pt x="334337" y="144522"/>
                  <a:pt x="365464" y="144904"/>
                  <a:pt x="395444" y="149901"/>
                </a:cubicBezTo>
                <a:lnTo>
                  <a:pt x="485385" y="179882"/>
                </a:lnTo>
                <a:cubicBezTo>
                  <a:pt x="500375" y="184879"/>
                  <a:pt x="515026" y="191040"/>
                  <a:pt x="530355" y="194872"/>
                </a:cubicBezTo>
                <a:cubicBezTo>
                  <a:pt x="550342" y="199869"/>
                  <a:pt x="570583" y="203942"/>
                  <a:pt x="590316" y="209862"/>
                </a:cubicBezTo>
                <a:cubicBezTo>
                  <a:pt x="620585" y="218943"/>
                  <a:pt x="680257" y="239842"/>
                  <a:pt x="680257" y="239842"/>
                </a:cubicBezTo>
                <a:cubicBezTo>
                  <a:pt x="809125" y="325757"/>
                  <a:pt x="646083" y="222756"/>
                  <a:pt x="770198" y="284813"/>
                </a:cubicBezTo>
                <a:cubicBezTo>
                  <a:pt x="831713" y="315570"/>
                  <a:pt x="798675" y="307594"/>
                  <a:pt x="845149" y="344774"/>
                </a:cubicBezTo>
                <a:cubicBezTo>
                  <a:pt x="859217" y="356028"/>
                  <a:pt x="875129" y="364761"/>
                  <a:pt x="890119" y="374754"/>
                </a:cubicBezTo>
                <a:cubicBezTo>
                  <a:pt x="900112" y="389744"/>
                  <a:pt x="908845" y="405656"/>
                  <a:pt x="920099" y="419724"/>
                </a:cubicBezTo>
                <a:cubicBezTo>
                  <a:pt x="950145" y="457282"/>
                  <a:pt x="998482" y="465689"/>
                  <a:pt x="935090" y="539646"/>
                </a:cubicBezTo>
                <a:cubicBezTo>
                  <a:pt x="918509" y="558991"/>
                  <a:pt x="885123" y="549639"/>
                  <a:pt x="860139" y="554636"/>
                </a:cubicBezTo>
                <a:cubicBezTo>
                  <a:pt x="845149" y="564629"/>
                  <a:pt x="829236" y="573361"/>
                  <a:pt x="815168" y="584616"/>
                </a:cubicBezTo>
                <a:cubicBezTo>
                  <a:pt x="804132" y="593445"/>
                  <a:pt x="796947" y="606757"/>
                  <a:pt x="785188" y="614597"/>
                </a:cubicBezTo>
                <a:cubicBezTo>
                  <a:pt x="721385" y="657133"/>
                  <a:pt x="733926" y="628555"/>
                  <a:pt x="680257" y="674557"/>
                </a:cubicBezTo>
                <a:cubicBezTo>
                  <a:pt x="658796" y="692952"/>
                  <a:pt x="635975" y="710999"/>
                  <a:pt x="620296" y="734518"/>
                </a:cubicBezTo>
                <a:cubicBezTo>
                  <a:pt x="610303" y="749508"/>
                  <a:pt x="604384" y="768234"/>
                  <a:pt x="590316" y="779488"/>
                </a:cubicBezTo>
                <a:cubicBezTo>
                  <a:pt x="577977" y="789359"/>
                  <a:pt x="560335" y="789481"/>
                  <a:pt x="545345" y="794478"/>
                </a:cubicBezTo>
                <a:cubicBezTo>
                  <a:pt x="432450" y="869744"/>
                  <a:pt x="575926" y="781373"/>
                  <a:pt x="440414" y="839449"/>
                </a:cubicBezTo>
                <a:cubicBezTo>
                  <a:pt x="423855" y="846546"/>
                  <a:pt x="409512" y="858175"/>
                  <a:pt x="395444" y="869429"/>
                </a:cubicBezTo>
                <a:cubicBezTo>
                  <a:pt x="384408" y="878258"/>
                  <a:pt x="378104" y="893089"/>
                  <a:pt x="365463" y="899410"/>
                </a:cubicBezTo>
                <a:cubicBezTo>
                  <a:pt x="337197" y="913543"/>
                  <a:pt x="275522" y="929390"/>
                  <a:pt x="275522" y="929390"/>
                </a:cubicBezTo>
                <a:lnTo>
                  <a:pt x="140611" y="1019331"/>
                </a:lnTo>
                <a:lnTo>
                  <a:pt x="95640" y="104931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38860" y="4776866"/>
            <a:ext cx="104931" cy="1663908"/>
          </a:xfrm>
          <a:custGeom>
            <a:avLst/>
            <a:gdLst>
              <a:gd name="connsiteX0" fmla="*/ 0 w 104931"/>
              <a:gd name="connsiteY0" fmla="*/ 0 h 1663908"/>
              <a:gd name="connsiteX1" fmla="*/ 14990 w 104931"/>
              <a:gd name="connsiteY1" fmla="*/ 104931 h 1663908"/>
              <a:gd name="connsiteX2" fmla="*/ 44970 w 104931"/>
              <a:gd name="connsiteY2" fmla="*/ 194872 h 1663908"/>
              <a:gd name="connsiteX3" fmla="*/ 74950 w 104931"/>
              <a:gd name="connsiteY3" fmla="*/ 344774 h 1663908"/>
              <a:gd name="connsiteX4" fmla="*/ 89940 w 104931"/>
              <a:gd name="connsiteY4" fmla="*/ 1349115 h 1663908"/>
              <a:gd name="connsiteX5" fmla="*/ 104931 w 104931"/>
              <a:gd name="connsiteY5" fmla="*/ 1394085 h 1663908"/>
              <a:gd name="connsiteX6" fmla="*/ 89940 w 104931"/>
              <a:gd name="connsiteY6" fmla="*/ 1618937 h 1663908"/>
              <a:gd name="connsiteX7" fmla="*/ 89940 w 104931"/>
              <a:gd name="connsiteY7" fmla="*/ 1663908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31" h="1663908">
                <a:moveTo>
                  <a:pt x="0" y="0"/>
                </a:moveTo>
                <a:cubicBezTo>
                  <a:pt x="4997" y="34977"/>
                  <a:pt x="7045" y="70504"/>
                  <a:pt x="14990" y="104931"/>
                </a:cubicBezTo>
                <a:cubicBezTo>
                  <a:pt x="22096" y="135724"/>
                  <a:pt x="35889" y="164603"/>
                  <a:pt x="44970" y="194872"/>
                </a:cubicBezTo>
                <a:cubicBezTo>
                  <a:pt x="61741" y="250776"/>
                  <a:pt x="64821" y="283997"/>
                  <a:pt x="74950" y="344774"/>
                </a:cubicBezTo>
                <a:cubicBezTo>
                  <a:pt x="79947" y="679554"/>
                  <a:pt x="80377" y="1014434"/>
                  <a:pt x="89940" y="1349115"/>
                </a:cubicBezTo>
                <a:cubicBezTo>
                  <a:pt x="90391" y="1364910"/>
                  <a:pt x="104931" y="1378284"/>
                  <a:pt x="104931" y="1394085"/>
                </a:cubicBezTo>
                <a:cubicBezTo>
                  <a:pt x="104931" y="1469202"/>
                  <a:pt x="94107" y="1543936"/>
                  <a:pt x="89940" y="1618937"/>
                </a:cubicBezTo>
                <a:cubicBezTo>
                  <a:pt x="89108" y="1633904"/>
                  <a:pt x="89940" y="1648918"/>
                  <a:pt x="89940" y="16639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38860" y="4761876"/>
            <a:ext cx="5111645" cy="1010743"/>
          </a:xfrm>
          <a:custGeom>
            <a:avLst/>
            <a:gdLst>
              <a:gd name="connsiteX0" fmla="*/ 0 w 5111645"/>
              <a:gd name="connsiteY0" fmla="*/ 14990 h 1010743"/>
              <a:gd name="connsiteX1" fmla="*/ 74950 w 5111645"/>
              <a:gd name="connsiteY1" fmla="*/ 29980 h 1010743"/>
              <a:gd name="connsiteX2" fmla="*/ 119921 w 5111645"/>
              <a:gd name="connsiteY2" fmla="*/ 44970 h 1010743"/>
              <a:gd name="connsiteX3" fmla="*/ 734518 w 5111645"/>
              <a:gd name="connsiteY3" fmla="*/ 29980 h 1010743"/>
              <a:gd name="connsiteX4" fmla="*/ 1079291 w 5111645"/>
              <a:gd name="connsiteY4" fmla="*/ 0 h 1010743"/>
              <a:gd name="connsiteX5" fmla="*/ 1558977 w 5111645"/>
              <a:gd name="connsiteY5" fmla="*/ 14990 h 1010743"/>
              <a:gd name="connsiteX6" fmla="*/ 1618937 w 5111645"/>
              <a:gd name="connsiteY6" fmla="*/ 29980 h 1010743"/>
              <a:gd name="connsiteX7" fmla="*/ 1693888 w 5111645"/>
              <a:gd name="connsiteY7" fmla="*/ 44970 h 1010743"/>
              <a:gd name="connsiteX8" fmla="*/ 1783829 w 5111645"/>
              <a:gd name="connsiteY8" fmla="*/ 74950 h 1010743"/>
              <a:gd name="connsiteX9" fmla="*/ 1858780 w 5111645"/>
              <a:gd name="connsiteY9" fmla="*/ 89941 h 1010743"/>
              <a:gd name="connsiteX10" fmla="*/ 2248524 w 5111645"/>
              <a:gd name="connsiteY10" fmla="*/ 149901 h 1010743"/>
              <a:gd name="connsiteX11" fmla="*/ 2458386 w 5111645"/>
              <a:gd name="connsiteY11" fmla="*/ 209862 h 1010743"/>
              <a:gd name="connsiteX12" fmla="*/ 2533337 w 5111645"/>
              <a:gd name="connsiteY12" fmla="*/ 224852 h 1010743"/>
              <a:gd name="connsiteX13" fmla="*/ 2578308 w 5111645"/>
              <a:gd name="connsiteY13" fmla="*/ 239842 h 1010743"/>
              <a:gd name="connsiteX14" fmla="*/ 2653259 w 5111645"/>
              <a:gd name="connsiteY14" fmla="*/ 254832 h 1010743"/>
              <a:gd name="connsiteX15" fmla="*/ 2743200 w 5111645"/>
              <a:gd name="connsiteY15" fmla="*/ 284813 h 1010743"/>
              <a:gd name="connsiteX16" fmla="*/ 2833140 w 5111645"/>
              <a:gd name="connsiteY16" fmla="*/ 314793 h 1010743"/>
              <a:gd name="connsiteX17" fmla="*/ 2878111 w 5111645"/>
              <a:gd name="connsiteY17" fmla="*/ 329783 h 1010743"/>
              <a:gd name="connsiteX18" fmla="*/ 3028013 w 5111645"/>
              <a:gd name="connsiteY18" fmla="*/ 344773 h 1010743"/>
              <a:gd name="connsiteX19" fmla="*/ 3117954 w 5111645"/>
              <a:gd name="connsiteY19" fmla="*/ 359764 h 1010743"/>
              <a:gd name="connsiteX20" fmla="*/ 3177914 w 5111645"/>
              <a:gd name="connsiteY20" fmla="*/ 374754 h 1010743"/>
              <a:gd name="connsiteX21" fmla="*/ 3342806 w 5111645"/>
              <a:gd name="connsiteY21" fmla="*/ 389744 h 1010743"/>
              <a:gd name="connsiteX22" fmla="*/ 3582649 w 5111645"/>
              <a:gd name="connsiteY22" fmla="*/ 434714 h 1010743"/>
              <a:gd name="connsiteX23" fmla="*/ 3717560 w 5111645"/>
              <a:gd name="connsiteY23" fmla="*/ 464695 h 1010743"/>
              <a:gd name="connsiteX24" fmla="*/ 3762531 w 5111645"/>
              <a:gd name="connsiteY24" fmla="*/ 479685 h 1010743"/>
              <a:gd name="connsiteX25" fmla="*/ 3837481 w 5111645"/>
              <a:gd name="connsiteY25" fmla="*/ 494675 h 1010743"/>
              <a:gd name="connsiteX26" fmla="*/ 3882452 w 5111645"/>
              <a:gd name="connsiteY26" fmla="*/ 509665 h 1010743"/>
              <a:gd name="connsiteX27" fmla="*/ 4092314 w 5111645"/>
              <a:gd name="connsiteY27" fmla="*/ 569626 h 1010743"/>
              <a:gd name="connsiteX28" fmla="*/ 4137285 w 5111645"/>
              <a:gd name="connsiteY28" fmla="*/ 599606 h 1010743"/>
              <a:gd name="connsiteX29" fmla="*/ 4122295 w 5111645"/>
              <a:gd name="connsiteY29" fmla="*/ 704537 h 1010743"/>
              <a:gd name="connsiteX30" fmla="*/ 4092314 w 5111645"/>
              <a:gd name="connsiteY30" fmla="*/ 734518 h 1010743"/>
              <a:gd name="connsiteX31" fmla="*/ 4077324 w 5111645"/>
              <a:gd name="connsiteY31" fmla="*/ 779488 h 1010743"/>
              <a:gd name="connsiteX32" fmla="*/ 3987383 w 5111645"/>
              <a:gd name="connsiteY32" fmla="*/ 854439 h 1010743"/>
              <a:gd name="connsiteX33" fmla="*/ 3942413 w 5111645"/>
              <a:gd name="connsiteY33" fmla="*/ 869429 h 1010743"/>
              <a:gd name="connsiteX34" fmla="*/ 3852472 w 5111645"/>
              <a:gd name="connsiteY34" fmla="*/ 914400 h 1010743"/>
              <a:gd name="connsiteX35" fmla="*/ 3852472 w 5111645"/>
              <a:gd name="connsiteY35" fmla="*/ 974360 h 1010743"/>
              <a:gd name="connsiteX36" fmla="*/ 3942413 w 5111645"/>
              <a:gd name="connsiteY36" fmla="*/ 959370 h 1010743"/>
              <a:gd name="connsiteX37" fmla="*/ 3987383 w 5111645"/>
              <a:gd name="connsiteY37" fmla="*/ 929390 h 1010743"/>
              <a:gd name="connsiteX38" fmla="*/ 4017363 w 5111645"/>
              <a:gd name="connsiteY38" fmla="*/ 884419 h 1010743"/>
              <a:gd name="connsiteX39" fmla="*/ 4092314 w 5111645"/>
              <a:gd name="connsiteY39" fmla="*/ 869429 h 1010743"/>
              <a:gd name="connsiteX40" fmla="*/ 4137285 w 5111645"/>
              <a:gd name="connsiteY40" fmla="*/ 854439 h 1010743"/>
              <a:gd name="connsiteX41" fmla="*/ 4272196 w 5111645"/>
              <a:gd name="connsiteY41" fmla="*/ 794478 h 1010743"/>
              <a:gd name="connsiteX42" fmla="*/ 4317167 w 5111645"/>
              <a:gd name="connsiteY42" fmla="*/ 779488 h 1010743"/>
              <a:gd name="connsiteX43" fmla="*/ 4572000 w 5111645"/>
              <a:gd name="connsiteY43" fmla="*/ 794478 h 1010743"/>
              <a:gd name="connsiteX44" fmla="*/ 4616970 w 5111645"/>
              <a:gd name="connsiteY44" fmla="*/ 809468 h 1010743"/>
              <a:gd name="connsiteX45" fmla="*/ 4736891 w 5111645"/>
              <a:gd name="connsiteY45" fmla="*/ 854439 h 1010743"/>
              <a:gd name="connsiteX46" fmla="*/ 4796852 w 5111645"/>
              <a:gd name="connsiteY46" fmla="*/ 869429 h 1010743"/>
              <a:gd name="connsiteX47" fmla="*/ 4886793 w 5111645"/>
              <a:gd name="connsiteY47" fmla="*/ 899409 h 1010743"/>
              <a:gd name="connsiteX48" fmla="*/ 5081665 w 5111645"/>
              <a:gd name="connsiteY48" fmla="*/ 959370 h 1010743"/>
              <a:gd name="connsiteX49" fmla="*/ 5111645 w 5111645"/>
              <a:gd name="connsiteY49" fmla="*/ 974360 h 10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111645" h="1010743">
                <a:moveTo>
                  <a:pt x="0" y="14990"/>
                </a:moveTo>
                <a:cubicBezTo>
                  <a:pt x="24983" y="19987"/>
                  <a:pt x="50233" y="23801"/>
                  <a:pt x="74950" y="29980"/>
                </a:cubicBezTo>
                <a:cubicBezTo>
                  <a:pt x="90279" y="33812"/>
                  <a:pt x="104120" y="44970"/>
                  <a:pt x="119921" y="44970"/>
                </a:cubicBezTo>
                <a:cubicBezTo>
                  <a:pt x="324848" y="44970"/>
                  <a:pt x="529652" y="34977"/>
                  <a:pt x="734518" y="29980"/>
                </a:cubicBezTo>
                <a:cubicBezTo>
                  <a:pt x="833373" y="18996"/>
                  <a:pt x="988221" y="0"/>
                  <a:pt x="1079291" y="0"/>
                </a:cubicBezTo>
                <a:cubicBezTo>
                  <a:pt x="1239264" y="0"/>
                  <a:pt x="1399082" y="9993"/>
                  <a:pt x="1558977" y="14990"/>
                </a:cubicBezTo>
                <a:cubicBezTo>
                  <a:pt x="1578964" y="19987"/>
                  <a:pt x="1598826" y="25511"/>
                  <a:pt x="1618937" y="29980"/>
                </a:cubicBezTo>
                <a:cubicBezTo>
                  <a:pt x="1643809" y="35507"/>
                  <a:pt x="1669307" y="38266"/>
                  <a:pt x="1693888" y="44970"/>
                </a:cubicBezTo>
                <a:cubicBezTo>
                  <a:pt x="1724377" y="53285"/>
                  <a:pt x="1752841" y="68752"/>
                  <a:pt x="1783829" y="74950"/>
                </a:cubicBezTo>
                <a:cubicBezTo>
                  <a:pt x="1808813" y="79947"/>
                  <a:pt x="1833648" y="85752"/>
                  <a:pt x="1858780" y="89941"/>
                </a:cubicBezTo>
                <a:cubicBezTo>
                  <a:pt x="2060680" y="123591"/>
                  <a:pt x="2091754" y="127505"/>
                  <a:pt x="2248524" y="149901"/>
                </a:cubicBezTo>
                <a:cubicBezTo>
                  <a:pt x="2334248" y="178476"/>
                  <a:pt x="2364270" y="191039"/>
                  <a:pt x="2458386" y="209862"/>
                </a:cubicBezTo>
                <a:cubicBezTo>
                  <a:pt x="2483370" y="214859"/>
                  <a:pt x="2508619" y="218673"/>
                  <a:pt x="2533337" y="224852"/>
                </a:cubicBezTo>
                <a:cubicBezTo>
                  <a:pt x="2548666" y="228684"/>
                  <a:pt x="2562979" y="236010"/>
                  <a:pt x="2578308" y="239842"/>
                </a:cubicBezTo>
                <a:cubicBezTo>
                  <a:pt x="2603026" y="246021"/>
                  <a:pt x="2628678" y="248128"/>
                  <a:pt x="2653259" y="254832"/>
                </a:cubicBezTo>
                <a:cubicBezTo>
                  <a:pt x="2683748" y="263147"/>
                  <a:pt x="2713220" y="274819"/>
                  <a:pt x="2743200" y="284813"/>
                </a:cubicBezTo>
                <a:lnTo>
                  <a:pt x="2833140" y="314793"/>
                </a:lnTo>
                <a:cubicBezTo>
                  <a:pt x="2848130" y="319790"/>
                  <a:pt x="2862388" y="328211"/>
                  <a:pt x="2878111" y="329783"/>
                </a:cubicBezTo>
                <a:cubicBezTo>
                  <a:pt x="2928078" y="334780"/>
                  <a:pt x="2978184" y="338544"/>
                  <a:pt x="3028013" y="344773"/>
                </a:cubicBezTo>
                <a:cubicBezTo>
                  <a:pt x="3058172" y="348543"/>
                  <a:pt x="3088150" y="353803"/>
                  <a:pt x="3117954" y="359764"/>
                </a:cubicBezTo>
                <a:cubicBezTo>
                  <a:pt x="3138156" y="363804"/>
                  <a:pt x="3157493" y="372031"/>
                  <a:pt x="3177914" y="374754"/>
                </a:cubicBezTo>
                <a:cubicBezTo>
                  <a:pt x="3232621" y="382048"/>
                  <a:pt x="3287993" y="383296"/>
                  <a:pt x="3342806" y="389744"/>
                </a:cubicBezTo>
                <a:cubicBezTo>
                  <a:pt x="3394510" y="395827"/>
                  <a:pt x="3551318" y="427751"/>
                  <a:pt x="3582649" y="434714"/>
                </a:cubicBezTo>
                <a:cubicBezTo>
                  <a:pt x="3627619" y="444708"/>
                  <a:pt x="3672868" y="453522"/>
                  <a:pt x="3717560" y="464695"/>
                </a:cubicBezTo>
                <a:cubicBezTo>
                  <a:pt x="3732889" y="468527"/>
                  <a:pt x="3747202" y="475853"/>
                  <a:pt x="3762531" y="479685"/>
                </a:cubicBezTo>
                <a:cubicBezTo>
                  <a:pt x="3787248" y="485864"/>
                  <a:pt x="3812764" y="488496"/>
                  <a:pt x="3837481" y="494675"/>
                </a:cubicBezTo>
                <a:cubicBezTo>
                  <a:pt x="3852810" y="498507"/>
                  <a:pt x="3867208" y="505507"/>
                  <a:pt x="3882452" y="509665"/>
                </a:cubicBezTo>
                <a:cubicBezTo>
                  <a:pt x="3899363" y="514277"/>
                  <a:pt x="4065802" y="551952"/>
                  <a:pt x="4092314" y="569626"/>
                </a:cubicBezTo>
                <a:lnTo>
                  <a:pt x="4137285" y="599606"/>
                </a:lnTo>
                <a:cubicBezTo>
                  <a:pt x="4132288" y="634583"/>
                  <a:pt x="4133468" y="671018"/>
                  <a:pt x="4122295" y="704537"/>
                </a:cubicBezTo>
                <a:cubicBezTo>
                  <a:pt x="4117826" y="717945"/>
                  <a:pt x="4099586" y="722399"/>
                  <a:pt x="4092314" y="734518"/>
                </a:cubicBezTo>
                <a:cubicBezTo>
                  <a:pt x="4084184" y="748067"/>
                  <a:pt x="4086089" y="766341"/>
                  <a:pt x="4077324" y="779488"/>
                </a:cubicBezTo>
                <a:cubicBezTo>
                  <a:pt x="4060746" y="804355"/>
                  <a:pt x="4015038" y="840612"/>
                  <a:pt x="3987383" y="854439"/>
                </a:cubicBezTo>
                <a:cubicBezTo>
                  <a:pt x="3973250" y="861505"/>
                  <a:pt x="3956546" y="862363"/>
                  <a:pt x="3942413" y="869429"/>
                </a:cubicBezTo>
                <a:cubicBezTo>
                  <a:pt x="3826170" y="927550"/>
                  <a:pt x="3965512" y="876718"/>
                  <a:pt x="3852472" y="914400"/>
                </a:cubicBezTo>
                <a:cubicBezTo>
                  <a:pt x="3756128" y="1010743"/>
                  <a:pt x="3745311" y="993844"/>
                  <a:pt x="3852472" y="974360"/>
                </a:cubicBezTo>
                <a:cubicBezTo>
                  <a:pt x="3882376" y="968923"/>
                  <a:pt x="3912433" y="964367"/>
                  <a:pt x="3942413" y="959370"/>
                </a:cubicBezTo>
                <a:cubicBezTo>
                  <a:pt x="3957403" y="949377"/>
                  <a:pt x="3974644" y="942129"/>
                  <a:pt x="3987383" y="929390"/>
                </a:cubicBezTo>
                <a:cubicBezTo>
                  <a:pt x="4000122" y="916651"/>
                  <a:pt x="4001721" y="893357"/>
                  <a:pt x="4017363" y="884419"/>
                </a:cubicBezTo>
                <a:cubicBezTo>
                  <a:pt x="4039484" y="871778"/>
                  <a:pt x="4067596" y="875608"/>
                  <a:pt x="4092314" y="869429"/>
                </a:cubicBezTo>
                <a:cubicBezTo>
                  <a:pt x="4107643" y="865597"/>
                  <a:pt x="4122295" y="859436"/>
                  <a:pt x="4137285" y="854439"/>
                </a:cubicBezTo>
                <a:cubicBezTo>
                  <a:pt x="4208549" y="806930"/>
                  <a:pt x="4165165" y="830155"/>
                  <a:pt x="4272196" y="794478"/>
                </a:cubicBezTo>
                <a:lnTo>
                  <a:pt x="4317167" y="779488"/>
                </a:lnTo>
                <a:cubicBezTo>
                  <a:pt x="4402111" y="784485"/>
                  <a:pt x="4487331" y="786011"/>
                  <a:pt x="4572000" y="794478"/>
                </a:cubicBezTo>
                <a:cubicBezTo>
                  <a:pt x="4587722" y="796050"/>
                  <a:pt x="4602175" y="803920"/>
                  <a:pt x="4616970" y="809468"/>
                </a:cubicBezTo>
                <a:cubicBezTo>
                  <a:pt x="4667659" y="828477"/>
                  <a:pt x="4689255" y="840829"/>
                  <a:pt x="4736891" y="854439"/>
                </a:cubicBezTo>
                <a:cubicBezTo>
                  <a:pt x="4756700" y="860099"/>
                  <a:pt x="4777119" y="863509"/>
                  <a:pt x="4796852" y="869429"/>
                </a:cubicBezTo>
                <a:cubicBezTo>
                  <a:pt x="4827121" y="878510"/>
                  <a:pt x="4856135" y="891744"/>
                  <a:pt x="4886793" y="899409"/>
                </a:cubicBezTo>
                <a:cubicBezTo>
                  <a:pt x="4947985" y="914708"/>
                  <a:pt x="5030186" y="933631"/>
                  <a:pt x="5081665" y="959370"/>
                </a:cubicBezTo>
                <a:lnTo>
                  <a:pt x="5111645" y="974360"/>
                </a:ln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752600" y="5731735"/>
            <a:ext cx="5131633" cy="734518"/>
          </a:xfrm>
          <a:custGeom>
            <a:avLst/>
            <a:gdLst>
              <a:gd name="connsiteX0" fmla="*/ 0 w 5131633"/>
              <a:gd name="connsiteY0" fmla="*/ 734518 h 734518"/>
              <a:gd name="connsiteX1" fmla="*/ 434715 w 5131633"/>
              <a:gd name="connsiteY1" fmla="*/ 719528 h 734518"/>
              <a:gd name="connsiteX2" fmla="*/ 614597 w 5131633"/>
              <a:gd name="connsiteY2" fmla="*/ 689548 h 734518"/>
              <a:gd name="connsiteX3" fmla="*/ 839449 w 5131633"/>
              <a:gd name="connsiteY3" fmla="*/ 674558 h 734518"/>
              <a:gd name="connsiteX4" fmla="*/ 914400 w 5131633"/>
              <a:gd name="connsiteY4" fmla="*/ 659567 h 734518"/>
              <a:gd name="connsiteX5" fmla="*/ 959370 w 5131633"/>
              <a:gd name="connsiteY5" fmla="*/ 644577 h 734518"/>
              <a:gd name="connsiteX6" fmla="*/ 1708879 w 5131633"/>
              <a:gd name="connsiteY6" fmla="*/ 614597 h 734518"/>
              <a:gd name="connsiteX7" fmla="*/ 1813810 w 5131633"/>
              <a:gd name="connsiteY7" fmla="*/ 584617 h 734518"/>
              <a:gd name="connsiteX8" fmla="*/ 2038662 w 5131633"/>
              <a:gd name="connsiteY8" fmla="*/ 569627 h 734518"/>
              <a:gd name="connsiteX9" fmla="*/ 2323475 w 5131633"/>
              <a:gd name="connsiteY9" fmla="*/ 554636 h 734518"/>
              <a:gd name="connsiteX10" fmla="*/ 2653259 w 5131633"/>
              <a:gd name="connsiteY10" fmla="*/ 524656 h 734518"/>
              <a:gd name="connsiteX11" fmla="*/ 3207895 w 5131633"/>
              <a:gd name="connsiteY11" fmla="*/ 494676 h 734518"/>
              <a:gd name="connsiteX12" fmla="*/ 3252865 w 5131633"/>
              <a:gd name="connsiteY12" fmla="*/ 479686 h 734518"/>
              <a:gd name="connsiteX13" fmla="*/ 3507698 w 5131633"/>
              <a:gd name="connsiteY13" fmla="*/ 449705 h 734518"/>
              <a:gd name="connsiteX14" fmla="*/ 3612629 w 5131633"/>
              <a:gd name="connsiteY14" fmla="*/ 419725 h 734518"/>
              <a:gd name="connsiteX15" fmla="*/ 3822492 w 5131633"/>
              <a:gd name="connsiteY15" fmla="*/ 404735 h 734518"/>
              <a:gd name="connsiteX16" fmla="*/ 3897442 w 5131633"/>
              <a:gd name="connsiteY16" fmla="*/ 374754 h 734518"/>
              <a:gd name="connsiteX17" fmla="*/ 4062334 w 5131633"/>
              <a:gd name="connsiteY17" fmla="*/ 359764 h 734518"/>
              <a:gd name="connsiteX18" fmla="*/ 4182256 w 5131633"/>
              <a:gd name="connsiteY18" fmla="*/ 344774 h 734518"/>
              <a:gd name="connsiteX19" fmla="*/ 4302177 w 5131633"/>
              <a:gd name="connsiteY19" fmla="*/ 314794 h 734518"/>
              <a:gd name="connsiteX20" fmla="*/ 4392118 w 5131633"/>
              <a:gd name="connsiteY20" fmla="*/ 299804 h 734518"/>
              <a:gd name="connsiteX21" fmla="*/ 4437088 w 5131633"/>
              <a:gd name="connsiteY21" fmla="*/ 284813 h 734518"/>
              <a:gd name="connsiteX22" fmla="*/ 4542020 w 5131633"/>
              <a:gd name="connsiteY22" fmla="*/ 254833 h 734518"/>
              <a:gd name="connsiteX23" fmla="*/ 4646951 w 5131633"/>
              <a:gd name="connsiteY23" fmla="*/ 194872 h 734518"/>
              <a:gd name="connsiteX24" fmla="*/ 4691921 w 5131633"/>
              <a:gd name="connsiteY24" fmla="*/ 179882 h 734518"/>
              <a:gd name="connsiteX25" fmla="*/ 4736892 w 5131633"/>
              <a:gd name="connsiteY25" fmla="*/ 149902 h 734518"/>
              <a:gd name="connsiteX26" fmla="*/ 4841823 w 5131633"/>
              <a:gd name="connsiteY26" fmla="*/ 134912 h 734518"/>
              <a:gd name="connsiteX27" fmla="*/ 4946754 w 5131633"/>
              <a:gd name="connsiteY27" fmla="*/ 74951 h 734518"/>
              <a:gd name="connsiteX28" fmla="*/ 5051685 w 5131633"/>
              <a:gd name="connsiteY28" fmla="*/ 44971 h 734518"/>
              <a:gd name="connsiteX29" fmla="*/ 5126636 w 5131633"/>
              <a:gd name="connsiteY29" fmla="*/ 0 h 734518"/>
              <a:gd name="connsiteX30" fmla="*/ 5126636 w 5131633"/>
              <a:gd name="connsiteY30" fmla="*/ 14990 h 7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1633" h="734518">
                <a:moveTo>
                  <a:pt x="0" y="734518"/>
                </a:moveTo>
                <a:cubicBezTo>
                  <a:pt x="144905" y="729521"/>
                  <a:pt x="290110" y="730109"/>
                  <a:pt x="434715" y="719528"/>
                </a:cubicBezTo>
                <a:cubicBezTo>
                  <a:pt x="495341" y="715092"/>
                  <a:pt x="554181" y="696261"/>
                  <a:pt x="614597" y="689548"/>
                </a:cubicBezTo>
                <a:cubicBezTo>
                  <a:pt x="689255" y="681253"/>
                  <a:pt x="764498" y="679555"/>
                  <a:pt x="839449" y="674558"/>
                </a:cubicBezTo>
                <a:cubicBezTo>
                  <a:pt x="864433" y="669561"/>
                  <a:pt x="889682" y="665747"/>
                  <a:pt x="914400" y="659567"/>
                </a:cubicBezTo>
                <a:cubicBezTo>
                  <a:pt x="929729" y="655735"/>
                  <a:pt x="943708" y="646665"/>
                  <a:pt x="959370" y="644577"/>
                </a:cubicBezTo>
                <a:cubicBezTo>
                  <a:pt x="1156057" y="618352"/>
                  <a:pt x="1623594" y="616841"/>
                  <a:pt x="1708879" y="614597"/>
                </a:cubicBezTo>
                <a:cubicBezTo>
                  <a:pt x="1736750" y="605307"/>
                  <a:pt x="1786299" y="587513"/>
                  <a:pt x="1813810" y="584617"/>
                </a:cubicBezTo>
                <a:cubicBezTo>
                  <a:pt x="1888514" y="576753"/>
                  <a:pt x="1963675" y="574038"/>
                  <a:pt x="2038662" y="569627"/>
                </a:cubicBezTo>
                <a:lnTo>
                  <a:pt x="2323475" y="554636"/>
                </a:lnTo>
                <a:cubicBezTo>
                  <a:pt x="2481446" y="528308"/>
                  <a:pt x="2412029" y="536717"/>
                  <a:pt x="2653259" y="524656"/>
                </a:cubicBezTo>
                <a:cubicBezTo>
                  <a:pt x="3209618" y="496838"/>
                  <a:pt x="2821972" y="524362"/>
                  <a:pt x="3207895" y="494676"/>
                </a:cubicBezTo>
                <a:cubicBezTo>
                  <a:pt x="3222885" y="489679"/>
                  <a:pt x="3237371" y="482785"/>
                  <a:pt x="3252865" y="479686"/>
                </a:cubicBezTo>
                <a:cubicBezTo>
                  <a:pt x="3319149" y="466429"/>
                  <a:pt x="3448220" y="455653"/>
                  <a:pt x="3507698" y="449705"/>
                </a:cubicBezTo>
                <a:cubicBezTo>
                  <a:pt x="3536121" y="440231"/>
                  <a:pt x="3584397" y="422862"/>
                  <a:pt x="3612629" y="419725"/>
                </a:cubicBezTo>
                <a:cubicBezTo>
                  <a:pt x="3682333" y="411980"/>
                  <a:pt x="3752538" y="409732"/>
                  <a:pt x="3822492" y="404735"/>
                </a:cubicBezTo>
                <a:cubicBezTo>
                  <a:pt x="3847475" y="394741"/>
                  <a:pt x="3870995" y="379713"/>
                  <a:pt x="3897442" y="374754"/>
                </a:cubicBezTo>
                <a:cubicBezTo>
                  <a:pt x="3951687" y="364583"/>
                  <a:pt x="4007447" y="365542"/>
                  <a:pt x="4062334" y="359764"/>
                </a:cubicBezTo>
                <a:cubicBezTo>
                  <a:pt x="4102398" y="355547"/>
                  <a:pt x="4142439" y="350900"/>
                  <a:pt x="4182256" y="344774"/>
                </a:cubicBezTo>
                <a:cubicBezTo>
                  <a:pt x="4392808" y="312382"/>
                  <a:pt x="4158546" y="346712"/>
                  <a:pt x="4302177" y="314794"/>
                </a:cubicBezTo>
                <a:cubicBezTo>
                  <a:pt x="4331847" y="308201"/>
                  <a:pt x="4362138" y="304801"/>
                  <a:pt x="4392118" y="299804"/>
                </a:cubicBezTo>
                <a:cubicBezTo>
                  <a:pt x="4407108" y="294807"/>
                  <a:pt x="4421895" y="289154"/>
                  <a:pt x="4437088" y="284813"/>
                </a:cubicBezTo>
                <a:cubicBezTo>
                  <a:pt x="4475123" y="273946"/>
                  <a:pt x="4506078" y="270237"/>
                  <a:pt x="4542020" y="254833"/>
                </a:cubicBezTo>
                <a:cubicBezTo>
                  <a:pt x="4725961" y="176002"/>
                  <a:pt x="4496420" y="270138"/>
                  <a:pt x="4646951" y="194872"/>
                </a:cubicBezTo>
                <a:cubicBezTo>
                  <a:pt x="4661084" y="187806"/>
                  <a:pt x="4677788" y="186948"/>
                  <a:pt x="4691921" y="179882"/>
                </a:cubicBezTo>
                <a:cubicBezTo>
                  <a:pt x="4708035" y="171825"/>
                  <a:pt x="4719636" y="155079"/>
                  <a:pt x="4736892" y="149902"/>
                </a:cubicBezTo>
                <a:cubicBezTo>
                  <a:pt x="4770734" y="139750"/>
                  <a:pt x="4806846" y="139909"/>
                  <a:pt x="4841823" y="134912"/>
                </a:cubicBezTo>
                <a:cubicBezTo>
                  <a:pt x="4886989" y="104800"/>
                  <a:pt x="4893498" y="97775"/>
                  <a:pt x="4946754" y="74951"/>
                </a:cubicBezTo>
                <a:cubicBezTo>
                  <a:pt x="4976862" y="62048"/>
                  <a:pt x="5021256" y="52578"/>
                  <a:pt x="5051685" y="44971"/>
                </a:cubicBezTo>
                <a:cubicBezTo>
                  <a:pt x="5075434" y="21221"/>
                  <a:pt x="5087716" y="0"/>
                  <a:pt x="5126636" y="0"/>
                </a:cubicBezTo>
                <a:cubicBezTo>
                  <a:pt x="5131633" y="0"/>
                  <a:pt x="5126636" y="9993"/>
                  <a:pt x="5126636" y="1499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737610" y="4801652"/>
            <a:ext cx="2026270" cy="1685158"/>
          </a:xfrm>
          <a:custGeom>
            <a:avLst/>
            <a:gdLst>
              <a:gd name="connsiteX0" fmla="*/ 29980 w 2026270"/>
              <a:gd name="connsiteY0" fmla="*/ 693 h 1685158"/>
              <a:gd name="connsiteX1" fmla="*/ 239842 w 2026270"/>
              <a:gd name="connsiteY1" fmla="*/ 30673 h 1685158"/>
              <a:gd name="connsiteX2" fmla="*/ 644577 w 2026270"/>
              <a:gd name="connsiteY2" fmla="*/ 75644 h 1685158"/>
              <a:gd name="connsiteX3" fmla="*/ 764498 w 2026270"/>
              <a:gd name="connsiteY3" fmla="*/ 105624 h 1685158"/>
              <a:gd name="connsiteX4" fmla="*/ 824459 w 2026270"/>
              <a:gd name="connsiteY4" fmla="*/ 120614 h 1685158"/>
              <a:gd name="connsiteX5" fmla="*/ 914400 w 2026270"/>
              <a:gd name="connsiteY5" fmla="*/ 135605 h 1685158"/>
              <a:gd name="connsiteX6" fmla="*/ 1004341 w 2026270"/>
              <a:gd name="connsiteY6" fmla="*/ 165585 h 1685158"/>
              <a:gd name="connsiteX7" fmla="*/ 1049311 w 2026270"/>
              <a:gd name="connsiteY7" fmla="*/ 180575 h 1685158"/>
              <a:gd name="connsiteX8" fmla="*/ 1094282 w 2026270"/>
              <a:gd name="connsiteY8" fmla="*/ 210555 h 1685158"/>
              <a:gd name="connsiteX9" fmla="*/ 1154242 w 2026270"/>
              <a:gd name="connsiteY9" fmla="*/ 225546 h 1685158"/>
              <a:gd name="connsiteX10" fmla="*/ 1214203 w 2026270"/>
              <a:gd name="connsiteY10" fmla="*/ 255526 h 1685158"/>
              <a:gd name="connsiteX11" fmla="*/ 1259173 w 2026270"/>
              <a:gd name="connsiteY11" fmla="*/ 270516 h 1685158"/>
              <a:gd name="connsiteX12" fmla="*/ 1289154 w 2026270"/>
              <a:gd name="connsiteY12" fmla="*/ 300496 h 1685158"/>
              <a:gd name="connsiteX13" fmla="*/ 1364105 w 2026270"/>
              <a:gd name="connsiteY13" fmla="*/ 315487 h 1685158"/>
              <a:gd name="connsiteX14" fmla="*/ 1424065 w 2026270"/>
              <a:gd name="connsiteY14" fmla="*/ 330477 h 1685158"/>
              <a:gd name="connsiteX15" fmla="*/ 1454046 w 2026270"/>
              <a:gd name="connsiteY15" fmla="*/ 360457 h 1685158"/>
              <a:gd name="connsiteX16" fmla="*/ 1558977 w 2026270"/>
              <a:gd name="connsiteY16" fmla="*/ 390437 h 1685158"/>
              <a:gd name="connsiteX17" fmla="*/ 1648918 w 2026270"/>
              <a:gd name="connsiteY17" fmla="*/ 420418 h 1685158"/>
              <a:gd name="connsiteX18" fmla="*/ 1708878 w 2026270"/>
              <a:gd name="connsiteY18" fmla="*/ 450398 h 1685158"/>
              <a:gd name="connsiteX19" fmla="*/ 1783829 w 2026270"/>
              <a:gd name="connsiteY19" fmla="*/ 465388 h 1685158"/>
              <a:gd name="connsiteX20" fmla="*/ 1828800 w 2026270"/>
              <a:gd name="connsiteY20" fmla="*/ 480378 h 1685158"/>
              <a:gd name="connsiteX21" fmla="*/ 1918741 w 2026270"/>
              <a:gd name="connsiteY21" fmla="*/ 540339 h 1685158"/>
              <a:gd name="connsiteX22" fmla="*/ 2008682 w 2026270"/>
              <a:gd name="connsiteY22" fmla="*/ 600300 h 1685158"/>
              <a:gd name="connsiteX23" fmla="*/ 2023672 w 2026270"/>
              <a:gd name="connsiteY23" fmla="*/ 645270 h 1685158"/>
              <a:gd name="connsiteX24" fmla="*/ 1948721 w 2026270"/>
              <a:gd name="connsiteY24" fmla="*/ 705231 h 1685158"/>
              <a:gd name="connsiteX25" fmla="*/ 1858780 w 2026270"/>
              <a:gd name="connsiteY25" fmla="*/ 765191 h 1685158"/>
              <a:gd name="connsiteX26" fmla="*/ 1753849 w 2026270"/>
              <a:gd name="connsiteY26" fmla="*/ 870123 h 1685158"/>
              <a:gd name="connsiteX27" fmla="*/ 1708878 w 2026270"/>
              <a:gd name="connsiteY27" fmla="*/ 915093 h 1685158"/>
              <a:gd name="connsiteX28" fmla="*/ 1663908 w 2026270"/>
              <a:gd name="connsiteY28" fmla="*/ 945073 h 1685158"/>
              <a:gd name="connsiteX29" fmla="*/ 1603947 w 2026270"/>
              <a:gd name="connsiteY29" fmla="*/ 1005034 h 1685158"/>
              <a:gd name="connsiteX30" fmla="*/ 1528996 w 2026270"/>
              <a:gd name="connsiteY30" fmla="*/ 1079985 h 1685158"/>
              <a:gd name="connsiteX31" fmla="*/ 1484026 w 2026270"/>
              <a:gd name="connsiteY31" fmla="*/ 1094975 h 1685158"/>
              <a:gd name="connsiteX32" fmla="*/ 1424065 w 2026270"/>
              <a:gd name="connsiteY32" fmla="*/ 1124955 h 1685158"/>
              <a:gd name="connsiteX33" fmla="*/ 1319134 w 2026270"/>
              <a:gd name="connsiteY33" fmla="*/ 1154936 h 1685158"/>
              <a:gd name="connsiteX34" fmla="*/ 1229193 w 2026270"/>
              <a:gd name="connsiteY34" fmla="*/ 1184916 h 1685158"/>
              <a:gd name="connsiteX35" fmla="*/ 1184223 w 2026270"/>
              <a:gd name="connsiteY35" fmla="*/ 1199906 h 1685158"/>
              <a:gd name="connsiteX36" fmla="*/ 1124262 w 2026270"/>
              <a:gd name="connsiteY36" fmla="*/ 1214896 h 1685158"/>
              <a:gd name="connsiteX37" fmla="*/ 1049311 w 2026270"/>
              <a:gd name="connsiteY37" fmla="*/ 1274857 h 1685158"/>
              <a:gd name="connsiteX38" fmla="*/ 959370 w 2026270"/>
              <a:gd name="connsiteY38" fmla="*/ 1304837 h 1685158"/>
              <a:gd name="connsiteX39" fmla="*/ 914400 w 2026270"/>
              <a:gd name="connsiteY39" fmla="*/ 1334818 h 1685158"/>
              <a:gd name="connsiteX40" fmla="*/ 794478 w 2026270"/>
              <a:gd name="connsiteY40" fmla="*/ 1364798 h 1685158"/>
              <a:gd name="connsiteX41" fmla="*/ 749508 w 2026270"/>
              <a:gd name="connsiteY41" fmla="*/ 1394778 h 1685158"/>
              <a:gd name="connsiteX42" fmla="*/ 659567 w 2026270"/>
              <a:gd name="connsiteY42" fmla="*/ 1424759 h 1685158"/>
              <a:gd name="connsiteX43" fmla="*/ 554636 w 2026270"/>
              <a:gd name="connsiteY43" fmla="*/ 1469729 h 1685158"/>
              <a:gd name="connsiteX44" fmla="*/ 524655 w 2026270"/>
              <a:gd name="connsiteY44" fmla="*/ 1499710 h 1685158"/>
              <a:gd name="connsiteX45" fmla="*/ 479685 w 2026270"/>
              <a:gd name="connsiteY45" fmla="*/ 1529690 h 1685158"/>
              <a:gd name="connsiteX46" fmla="*/ 419724 w 2026270"/>
              <a:gd name="connsiteY46" fmla="*/ 1574660 h 1685158"/>
              <a:gd name="connsiteX47" fmla="*/ 329783 w 2026270"/>
              <a:gd name="connsiteY47" fmla="*/ 1604641 h 1685158"/>
              <a:gd name="connsiteX48" fmla="*/ 284813 w 2026270"/>
              <a:gd name="connsiteY48" fmla="*/ 1634621 h 1685158"/>
              <a:gd name="connsiteX49" fmla="*/ 119921 w 2026270"/>
              <a:gd name="connsiteY49" fmla="*/ 1649611 h 1685158"/>
              <a:gd name="connsiteX50" fmla="*/ 0 w 2026270"/>
              <a:gd name="connsiteY50" fmla="*/ 1679591 h 16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26270" h="1685158">
                <a:moveTo>
                  <a:pt x="29980" y="693"/>
                </a:moveTo>
                <a:cubicBezTo>
                  <a:pt x="161032" y="33455"/>
                  <a:pt x="14906" y="0"/>
                  <a:pt x="239842" y="30673"/>
                </a:cubicBezTo>
                <a:cubicBezTo>
                  <a:pt x="604247" y="80365"/>
                  <a:pt x="222612" y="47513"/>
                  <a:pt x="644577" y="75644"/>
                </a:cubicBezTo>
                <a:lnTo>
                  <a:pt x="764498" y="105624"/>
                </a:lnTo>
                <a:cubicBezTo>
                  <a:pt x="784485" y="110621"/>
                  <a:pt x="804137" y="117227"/>
                  <a:pt x="824459" y="120614"/>
                </a:cubicBezTo>
                <a:cubicBezTo>
                  <a:pt x="854439" y="125611"/>
                  <a:pt x="884914" y="128233"/>
                  <a:pt x="914400" y="135605"/>
                </a:cubicBezTo>
                <a:cubicBezTo>
                  <a:pt x="945058" y="143270"/>
                  <a:pt x="974361" y="155592"/>
                  <a:pt x="1004341" y="165585"/>
                </a:cubicBezTo>
                <a:cubicBezTo>
                  <a:pt x="1019331" y="170582"/>
                  <a:pt x="1036164" y="171810"/>
                  <a:pt x="1049311" y="180575"/>
                </a:cubicBezTo>
                <a:cubicBezTo>
                  <a:pt x="1064301" y="190568"/>
                  <a:pt x="1077723" y="203458"/>
                  <a:pt x="1094282" y="210555"/>
                </a:cubicBezTo>
                <a:cubicBezTo>
                  <a:pt x="1113218" y="218671"/>
                  <a:pt x="1134952" y="218312"/>
                  <a:pt x="1154242" y="225546"/>
                </a:cubicBezTo>
                <a:cubicBezTo>
                  <a:pt x="1175165" y="233392"/>
                  <a:pt x="1193664" y="246724"/>
                  <a:pt x="1214203" y="255526"/>
                </a:cubicBezTo>
                <a:cubicBezTo>
                  <a:pt x="1228726" y="261750"/>
                  <a:pt x="1244183" y="265519"/>
                  <a:pt x="1259173" y="270516"/>
                </a:cubicBezTo>
                <a:cubicBezTo>
                  <a:pt x="1269167" y="280509"/>
                  <a:pt x="1276164" y="294929"/>
                  <a:pt x="1289154" y="300496"/>
                </a:cubicBezTo>
                <a:cubicBezTo>
                  <a:pt x="1312572" y="310532"/>
                  <a:pt x="1339233" y="309960"/>
                  <a:pt x="1364105" y="315487"/>
                </a:cubicBezTo>
                <a:cubicBezTo>
                  <a:pt x="1384216" y="319956"/>
                  <a:pt x="1404078" y="325480"/>
                  <a:pt x="1424065" y="330477"/>
                </a:cubicBezTo>
                <a:cubicBezTo>
                  <a:pt x="1434059" y="340470"/>
                  <a:pt x="1441927" y="353186"/>
                  <a:pt x="1454046" y="360457"/>
                </a:cubicBezTo>
                <a:cubicBezTo>
                  <a:pt x="1470840" y="370533"/>
                  <a:pt x="1545909" y="386516"/>
                  <a:pt x="1558977" y="390437"/>
                </a:cubicBezTo>
                <a:cubicBezTo>
                  <a:pt x="1589246" y="399518"/>
                  <a:pt x="1620652" y="406285"/>
                  <a:pt x="1648918" y="420418"/>
                </a:cubicBezTo>
                <a:cubicBezTo>
                  <a:pt x="1668905" y="430411"/>
                  <a:pt x="1687679" y="443332"/>
                  <a:pt x="1708878" y="450398"/>
                </a:cubicBezTo>
                <a:cubicBezTo>
                  <a:pt x="1733049" y="458455"/>
                  <a:pt x="1759111" y="459209"/>
                  <a:pt x="1783829" y="465388"/>
                </a:cubicBezTo>
                <a:cubicBezTo>
                  <a:pt x="1799158" y="469220"/>
                  <a:pt x="1813810" y="475381"/>
                  <a:pt x="1828800" y="480378"/>
                </a:cubicBezTo>
                <a:cubicBezTo>
                  <a:pt x="1858780" y="500365"/>
                  <a:pt x="1893263" y="514860"/>
                  <a:pt x="1918741" y="540339"/>
                </a:cubicBezTo>
                <a:cubicBezTo>
                  <a:pt x="1974884" y="596483"/>
                  <a:pt x="1943600" y="578606"/>
                  <a:pt x="2008682" y="600300"/>
                </a:cubicBezTo>
                <a:cubicBezTo>
                  <a:pt x="2013679" y="615290"/>
                  <a:pt x="2026270" y="629684"/>
                  <a:pt x="2023672" y="645270"/>
                </a:cubicBezTo>
                <a:cubicBezTo>
                  <a:pt x="2014062" y="702926"/>
                  <a:pt x="1985229" y="684949"/>
                  <a:pt x="1948721" y="705231"/>
                </a:cubicBezTo>
                <a:cubicBezTo>
                  <a:pt x="1917224" y="722729"/>
                  <a:pt x="1884258" y="739713"/>
                  <a:pt x="1858780" y="765191"/>
                </a:cubicBezTo>
                <a:lnTo>
                  <a:pt x="1753849" y="870123"/>
                </a:lnTo>
                <a:cubicBezTo>
                  <a:pt x="1738859" y="885113"/>
                  <a:pt x="1726517" y="903334"/>
                  <a:pt x="1708878" y="915093"/>
                </a:cubicBezTo>
                <a:cubicBezTo>
                  <a:pt x="1693888" y="925086"/>
                  <a:pt x="1677587" y="933349"/>
                  <a:pt x="1663908" y="945073"/>
                </a:cubicBezTo>
                <a:cubicBezTo>
                  <a:pt x="1642447" y="963468"/>
                  <a:pt x="1619626" y="981515"/>
                  <a:pt x="1603947" y="1005034"/>
                </a:cubicBezTo>
                <a:cubicBezTo>
                  <a:pt x="1573966" y="1050006"/>
                  <a:pt x="1578965" y="1055001"/>
                  <a:pt x="1528996" y="1079985"/>
                </a:cubicBezTo>
                <a:cubicBezTo>
                  <a:pt x="1514863" y="1087051"/>
                  <a:pt x="1498549" y="1088751"/>
                  <a:pt x="1484026" y="1094975"/>
                </a:cubicBezTo>
                <a:cubicBezTo>
                  <a:pt x="1463487" y="1103777"/>
                  <a:pt x="1444604" y="1116152"/>
                  <a:pt x="1424065" y="1124955"/>
                </a:cubicBezTo>
                <a:cubicBezTo>
                  <a:pt x="1384872" y="1141752"/>
                  <a:pt x="1361408" y="1142254"/>
                  <a:pt x="1319134" y="1154936"/>
                </a:cubicBezTo>
                <a:cubicBezTo>
                  <a:pt x="1288865" y="1164017"/>
                  <a:pt x="1259173" y="1174923"/>
                  <a:pt x="1229193" y="1184916"/>
                </a:cubicBezTo>
                <a:cubicBezTo>
                  <a:pt x="1214203" y="1189913"/>
                  <a:pt x="1199552" y="1196074"/>
                  <a:pt x="1184223" y="1199906"/>
                </a:cubicBezTo>
                <a:lnTo>
                  <a:pt x="1124262" y="1214896"/>
                </a:lnTo>
                <a:cubicBezTo>
                  <a:pt x="1099342" y="1239817"/>
                  <a:pt x="1083352" y="1259728"/>
                  <a:pt x="1049311" y="1274857"/>
                </a:cubicBezTo>
                <a:cubicBezTo>
                  <a:pt x="1020433" y="1287692"/>
                  <a:pt x="989350" y="1294844"/>
                  <a:pt x="959370" y="1304837"/>
                </a:cubicBezTo>
                <a:cubicBezTo>
                  <a:pt x="944380" y="1314831"/>
                  <a:pt x="930514" y="1326761"/>
                  <a:pt x="914400" y="1334818"/>
                </a:cubicBezTo>
                <a:cubicBezTo>
                  <a:pt x="883672" y="1350182"/>
                  <a:pt x="822983" y="1359097"/>
                  <a:pt x="794478" y="1364798"/>
                </a:cubicBezTo>
                <a:cubicBezTo>
                  <a:pt x="779488" y="1374791"/>
                  <a:pt x="765971" y="1387461"/>
                  <a:pt x="749508" y="1394778"/>
                </a:cubicBezTo>
                <a:cubicBezTo>
                  <a:pt x="720630" y="1407613"/>
                  <a:pt x="689547" y="1414765"/>
                  <a:pt x="659567" y="1424759"/>
                </a:cubicBezTo>
                <a:cubicBezTo>
                  <a:pt x="619592" y="1438084"/>
                  <a:pt x="591685" y="1445030"/>
                  <a:pt x="554636" y="1469729"/>
                </a:cubicBezTo>
                <a:cubicBezTo>
                  <a:pt x="542877" y="1477569"/>
                  <a:pt x="535691" y="1490881"/>
                  <a:pt x="524655" y="1499710"/>
                </a:cubicBezTo>
                <a:cubicBezTo>
                  <a:pt x="510587" y="1510964"/>
                  <a:pt x="494345" y="1519219"/>
                  <a:pt x="479685" y="1529690"/>
                </a:cubicBezTo>
                <a:cubicBezTo>
                  <a:pt x="459355" y="1544211"/>
                  <a:pt x="442070" y="1563487"/>
                  <a:pt x="419724" y="1574660"/>
                </a:cubicBezTo>
                <a:cubicBezTo>
                  <a:pt x="391458" y="1588793"/>
                  <a:pt x="356078" y="1587111"/>
                  <a:pt x="329783" y="1604641"/>
                </a:cubicBezTo>
                <a:cubicBezTo>
                  <a:pt x="314793" y="1614634"/>
                  <a:pt x="302429" y="1630846"/>
                  <a:pt x="284813" y="1634621"/>
                </a:cubicBezTo>
                <a:cubicBezTo>
                  <a:pt x="230847" y="1646185"/>
                  <a:pt x="174885" y="1644614"/>
                  <a:pt x="119921" y="1649611"/>
                </a:cubicBezTo>
                <a:cubicBezTo>
                  <a:pt x="31052" y="1685158"/>
                  <a:pt x="71878" y="1679591"/>
                  <a:pt x="0" y="1679591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28800" y="4724400"/>
            <a:ext cx="713756" cy="1755594"/>
          </a:xfrm>
          <a:custGeom>
            <a:avLst/>
            <a:gdLst>
              <a:gd name="connsiteX0" fmla="*/ 0 w 713756"/>
              <a:gd name="connsiteY0" fmla="*/ 16735 h 1755594"/>
              <a:gd name="connsiteX1" fmla="*/ 44970 w 713756"/>
              <a:gd name="connsiteY1" fmla="*/ 1745 h 1755594"/>
              <a:gd name="connsiteX2" fmla="*/ 134911 w 713756"/>
              <a:gd name="connsiteY2" fmla="*/ 31725 h 1755594"/>
              <a:gd name="connsiteX3" fmla="*/ 254833 w 713756"/>
              <a:gd name="connsiteY3" fmla="*/ 136657 h 1755594"/>
              <a:gd name="connsiteX4" fmla="*/ 284813 w 713756"/>
              <a:gd name="connsiteY4" fmla="*/ 181627 h 1755594"/>
              <a:gd name="connsiteX5" fmla="*/ 329783 w 713756"/>
              <a:gd name="connsiteY5" fmla="*/ 211607 h 1755594"/>
              <a:gd name="connsiteX6" fmla="*/ 404734 w 713756"/>
              <a:gd name="connsiteY6" fmla="*/ 271568 h 1755594"/>
              <a:gd name="connsiteX7" fmla="*/ 479685 w 713756"/>
              <a:gd name="connsiteY7" fmla="*/ 361509 h 1755594"/>
              <a:gd name="connsiteX8" fmla="*/ 509665 w 713756"/>
              <a:gd name="connsiteY8" fmla="*/ 406480 h 1755594"/>
              <a:gd name="connsiteX9" fmla="*/ 584616 w 713756"/>
              <a:gd name="connsiteY9" fmla="*/ 466440 h 1755594"/>
              <a:gd name="connsiteX10" fmla="*/ 689547 w 713756"/>
              <a:gd name="connsiteY10" fmla="*/ 601352 h 1755594"/>
              <a:gd name="connsiteX11" fmla="*/ 689547 w 713756"/>
              <a:gd name="connsiteY11" fmla="*/ 991096 h 1755594"/>
              <a:gd name="connsiteX12" fmla="*/ 674557 w 713756"/>
              <a:gd name="connsiteY12" fmla="*/ 1036066 h 1755594"/>
              <a:gd name="connsiteX13" fmla="*/ 644577 w 713756"/>
              <a:gd name="connsiteY13" fmla="*/ 1066047 h 1755594"/>
              <a:gd name="connsiteX14" fmla="*/ 554636 w 713756"/>
              <a:gd name="connsiteY14" fmla="*/ 1185968 h 1755594"/>
              <a:gd name="connsiteX15" fmla="*/ 524656 w 713756"/>
              <a:gd name="connsiteY15" fmla="*/ 1230939 h 1755594"/>
              <a:gd name="connsiteX16" fmla="*/ 449705 w 713756"/>
              <a:gd name="connsiteY16" fmla="*/ 1305889 h 1755594"/>
              <a:gd name="connsiteX17" fmla="*/ 404734 w 713756"/>
              <a:gd name="connsiteY17" fmla="*/ 1350860 h 1755594"/>
              <a:gd name="connsiteX18" fmla="*/ 359764 w 713756"/>
              <a:gd name="connsiteY18" fmla="*/ 1395830 h 1755594"/>
              <a:gd name="connsiteX19" fmla="*/ 329783 w 713756"/>
              <a:gd name="connsiteY19" fmla="*/ 1425811 h 1755594"/>
              <a:gd name="connsiteX20" fmla="*/ 284813 w 713756"/>
              <a:gd name="connsiteY20" fmla="*/ 1455791 h 1755594"/>
              <a:gd name="connsiteX21" fmla="*/ 194872 w 713756"/>
              <a:gd name="connsiteY21" fmla="*/ 1560722 h 1755594"/>
              <a:gd name="connsiteX22" fmla="*/ 149901 w 713756"/>
              <a:gd name="connsiteY22" fmla="*/ 1605693 h 1755594"/>
              <a:gd name="connsiteX23" fmla="*/ 104931 w 713756"/>
              <a:gd name="connsiteY23" fmla="*/ 1665653 h 1755594"/>
              <a:gd name="connsiteX24" fmla="*/ 59960 w 713756"/>
              <a:gd name="connsiteY24" fmla="*/ 1695634 h 1755594"/>
              <a:gd name="connsiteX25" fmla="*/ 14990 w 713756"/>
              <a:gd name="connsiteY25" fmla="*/ 1740604 h 1755594"/>
              <a:gd name="connsiteX26" fmla="*/ 59960 w 713756"/>
              <a:gd name="connsiteY26" fmla="*/ 1740604 h 17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756" h="1755594">
                <a:moveTo>
                  <a:pt x="0" y="16735"/>
                </a:moveTo>
                <a:cubicBezTo>
                  <a:pt x="14990" y="11738"/>
                  <a:pt x="29266" y="0"/>
                  <a:pt x="44970" y="1745"/>
                </a:cubicBezTo>
                <a:cubicBezTo>
                  <a:pt x="76379" y="5235"/>
                  <a:pt x="134911" y="31725"/>
                  <a:pt x="134911" y="31725"/>
                </a:cubicBezTo>
                <a:cubicBezTo>
                  <a:pt x="222601" y="119415"/>
                  <a:pt x="180464" y="87077"/>
                  <a:pt x="254833" y="136657"/>
                </a:cubicBezTo>
                <a:cubicBezTo>
                  <a:pt x="264826" y="151647"/>
                  <a:pt x="272074" y="168888"/>
                  <a:pt x="284813" y="181627"/>
                </a:cubicBezTo>
                <a:cubicBezTo>
                  <a:pt x="297552" y="194366"/>
                  <a:pt x="315715" y="200353"/>
                  <a:pt x="329783" y="211607"/>
                </a:cubicBezTo>
                <a:cubicBezTo>
                  <a:pt x="436581" y="297046"/>
                  <a:pt x="266324" y="179294"/>
                  <a:pt x="404734" y="271568"/>
                </a:cubicBezTo>
                <a:cubicBezTo>
                  <a:pt x="469055" y="400208"/>
                  <a:pt x="394932" y="276755"/>
                  <a:pt x="479685" y="361509"/>
                </a:cubicBezTo>
                <a:cubicBezTo>
                  <a:pt x="492424" y="374248"/>
                  <a:pt x="498410" y="392412"/>
                  <a:pt x="509665" y="406480"/>
                </a:cubicBezTo>
                <a:cubicBezTo>
                  <a:pt x="534074" y="436992"/>
                  <a:pt x="551228" y="444182"/>
                  <a:pt x="584616" y="466440"/>
                </a:cubicBezTo>
                <a:cubicBezTo>
                  <a:pt x="656336" y="574020"/>
                  <a:pt x="619099" y="530902"/>
                  <a:pt x="689547" y="601352"/>
                </a:cubicBezTo>
                <a:cubicBezTo>
                  <a:pt x="712589" y="785675"/>
                  <a:pt x="713756" y="736911"/>
                  <a:pt x="689547" y="991096"/>
                </a:cubicBezTo>
                <a:cubicBezTo>
                  <a:pt x="688049" y="1006826"/>
                  <a:pt x="682686" y="1022517"/>
                  <a:pt x="674557" y="1036066"/>
                </a:cubicBezTo>
                <a:cubicBezTo>
                  <a:pt x="667286" y="1048185"/>
                  <a:pt x="654570" y="1056053"/>
                  <a:pt x="644577" y="1066047"/>
                </a:cubicBezTo>
                <a:cubicBezTo>
                  <a:pt x="605574" y="1183055"/>
                  <a:pt x="669470" y="1013713"/>
                  <a:pt x="554636" y="1185968"/>
                </a:cubicBezTo>
                <a:cubicBezTo>
                  <a:pt x="544643" y="1200958"/>
                  <a:pt x="536520" y="1217381"/>
                  <a:pt x="524656" y="1230939"/>
                </a:cubicBezTo>
                <a:cubicBezTo>
                  <a:pt x="501390" y="1257529"/>
                  <a:pt x="474689" y="1280906"/>
                  <a:pt x="449705" y="1305889"/>
                </a:cubicBezTo>
                <a:lnTo>
                  <a:pt x="404734" y="1350860"/>
                </a:lnTo>
                <a:lnTo>
                  <a:pt x="359764" y="1395830"/>
                </a:lnTo>
                <a:cubicBezTo>
                  <a:pt x="349770" y="1405824"/>
                  <a:pt x="341543" y="1417971"/>
                  <a:pt x="329783" y="1425811"/>
                </a:cubicBezTo>
                <a:cubicBezTo>
                  <a:pt x="314793" y="1435804"/>
                  <a:pt x="298492" y="1444067"/>
                  <a:pt x="284813" y="1455791"/>
                </a:cubicBezTo>
                <a:cubicBezTo>
                  <a:pt x="179721" y="1545870"/>
                  <a:pt x="261177" y="1481157"/>
                  <a:pt x="194872" y="1560722"/>
                </a:cubicBezTo>
                <a:cubicBezTo>
                  <a:pt x="181300" y="1577008"/>
                  <a:pt x="163697" y="1589597"/>
                  <a:pt x="149901" y="1605693"/>
                </a:cubicBezTo>
                <a:cubicBezTo>
                  <a:pt x="133642" y="1624662"/>
                  <a:pt x="122597" y="1647987"/>
                  <a:pt x="104931" y="1665653"/>
                </a:cubicBezTo>
                <a:cubicBezTo>
                  <a:pt x="92192" y="1678392"/>
                  <a:pt x="73800" y="1684100"/>
                  <a:pt x="59960" y="1695634"/>
                </a:cubicBezTo>
                <a:cubicBezTo>
                  <a:pt x="43674" y="1709205"/>
                  <a:pt x="14990" y="1719405"/>
                  <a:pt x="14990" y="1740604"/>
                </a:cubicBezTo>
                <a:cubicBezTo>
                  <a:pt x="14990" y="1755594"/>
                  <a:pt x="44970" y="1740604"/>
                  <a:pt x="59960" y="174060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768839" y="533649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83830" y="4781862"/>
            <a:ext cx="284813" cy="31412"/>
          </a:xfrm>
          <a:custGeom>
            <a:avLst/>
            <a:gdLst>
              <a:gd name="connsiteX0" fmla="*/ 0 w 284813"/>
              <a:gd name="connsiteY0" fmla="*/ 14990 h 31412"/>
              <a:gd name="connsiteX1" fmla="*/ 44970 w 284813"/>
              <a:gd name="connsiteY1" fmla="*/ 29981 h 31412"/>
              <a:gd name="connsiteX2" fmla="*/ 164891 w 284813"/>
              <a:gd name="connsiteY2" fmla="*/ 0 h 31412"/>
              <a:gd name="connsiteX3" fmla="*/ 239842 w 284813"/>
              <a:gd name="connsiteY3" fmla="*/ 14990 h 31412"/>
              <a:gd name="connsiteX4" fmla="*/ 284813 w 284813"/>
              <a:gd name="connsiteY4" fmla="*/ 29981 h 3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13" h="31412">
                <a:moveTo>
                  <a:pt x="0" y="14990"/>
                </a:moveTo>
                <a:cubicBezTo>
                  <a:pt x="14990" y="19987"/>
                  <a:pt x="29234" y="31412"/>
                  <a:pt x="44970" y="29981"/>
                </a:cubicBezTo>
                <a:cubicBezTo>
                  <a:pt x="86005" y="26251"/>
                  <a:pt x="164891" y="0"/>
                  <a:pt x="164891" y="0"/>
                </a:cubicBezTo>
                <a:cubicBezTo>
                  <a:pt x="189875" y="4997"/>
                  <a:pt x="215124" y="8810"/>
                  <a:pt x="239842" y="14990"/>
                </a:cubicBezTo>
                <a:cubicBezTo>
                  <a:pt x="255171" y="18822"/>
                  <a:pt x="284813" y="29981"/>
                  <a:pt x="284813" y="299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066800" y="1371600"/>
          <a:ext cx="6453188" cy="685800"/>
        </p:xfrm>
        <a:graphic>
          <a:graphicData uri="http://schemas.openxmlformats.org/presentationml/2006/ole">
            <p:oleObj spid="_x0000_s44034" name="Packager Shell Object" showAsIcon="1" r:id="rId4" imgW="6453000" imgH="685800" progId="Package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295400" y="2895600"/>
          <a:ext cx="6453188" cy="685800"/>
        </p:xfrm>
        <a:graphic>
          <a:graphicData uri="http://schemas.openxmlformats.org/presentationml/2006/ole">
            <p:oleObj spid="_x0000_s44035" name="Packager Shell Object" showAsIcon="1" r:id="rId5" imgW="645300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114425" y="3048000"/>
          <a:ext cx="6915150" cy="504825"/>
        </p:xfrm>
        <a:graphic>
          <a:graphicData uri="http://schemas.openxmlformats.org/presentationml/2006/ole">
            <p:oleObj spid="_x0000_s45058" name="Packager Shell Object" showAsIcon="1" r:id="rId3" imgW="923508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75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বিভিন্ন অক্সি-এসিটিলিন শিখা চিহ্নিত করতে পাড়বে।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108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user-pc</cp:lastModifiedBy>
  <cp:revision>77</cp:revision>
  <dcterms:created xsi:type="dcterms:W3CDTF">2006-08-16T00:00:00Z</dcterms:created>
  <dcterms:modified xsi:type="dcterms:W3CDTF">2016-06-05T06:17:49Z</dcterms:modified>
</cp:coreProperties>
</file>