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8" r:id="rId3"/>
    <p:sldId id="300" r:id="rId4"/>
    <p:sldId id="260" r:id="rId5"/>
    <p:sldId id="292" r:id="rId6"/>
    <p:sldId id="301" r:id="rId7"/>
    <p:sldId id="302" r:id="rId8"/>
    <p:sldId id="295" r:id="rId9"/>
    <p:sldId id="299" r:id="rId10"/>
    <p:sldId id="294" r:id="rId11"/>
    <p:sldId id="293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s-IN" smtClean="0"/>
              <a:t>“উত্তম কর্ম পরিবেশে ভালো কাজ পাওয়া যায়” 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3C4DF-2E8A-49A7-A6C0-C61B08195F8D}" type="datetimeFigureOut">
              <a:rPr lang="en-US" smtClean="0"/>
              <a:pPr/>
              <a:t>9/29/2019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5C3BA-46AE-4016-A441-7C752F23EA8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s-IN" smtClean="0"/>
              <a:t>“উত্তম কর্ম পরিবেশে ভালো কাজ পাওয়া যায়”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CEF7F-61A7-4E5A-B6DC-DCAE3F24AADC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D05BB-DD7F-4E2E-8C9B-F12699138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as-IN" smtClean="0"/>
              <a:t>“উত্তম কর্ম পরিবেশে ভালো কাজ পাওয়া যায়”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1D05BB-DD7F-4E2E-8C9B-F126991382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05BB-DD7F-4E2E-8C9B-F126991382E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as-IN" smtClean="0"/>
              <a:t>“উত্তম কর্ম পরিবেশে ভালো কাজ পাওয়া যায়” 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05BB-DD7F-4E2E-8C9B-F126991382E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as-IN" smtClean="0"/>
              <a:t>“উত্তম কর্ম পরিবেশে ভালো কাজ পাওয়া যায়” 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05BB-DD7F-4E2E-8C9B-F126991382E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as-IN" smtClean="0"/>
              <a:t>“উত্তম কর্ম পরিবেশে ভালো কাজ পাওয়া যায়” 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9800" y="381000"/>
            <a:ext cx="3810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স্বাগতম </a:t>
            </a:r>
            <a:endParaRPr lang="en-US" sz="60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1050" dirty="0"/>
          </a:p>
        </p:txBody>
      </p:sp>
      <p:pic>
        <p:nvPicPr>
          <p:cNvPr id="1026" name="Picture 2" descr="C:\Users\User.TTTC.ICTLab-19\Pictures\Fishin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-20282099" y="5638799"/>
            <a:ext cx="16700699" cy="250505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76400"/>
            <a:ext cx="6629400" cy="48272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clipartpanda.com/clipart-house-11949855741697952186small_house_01.svg.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775" y="0"/>
            <a:ext cx="3629025" cy="37433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0" y="1059359"/>
            <a:ext cx="23150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n-IN" sz="4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4400" b="1" dirty="0">
              <a:solidFill>
                <a:srgbClr val="FFC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41148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হাউস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কিপিং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ব্লক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ডায়াগ্রাম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অংকন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AU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6858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“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উত্তম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কর্ম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পরিবেশে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ভালো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কাজ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পাওয়া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3200" b="1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”</a:t>
            </a:r>
            <a:endParaRPr lang="en-AU" sz="3200" b="1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J:\Digital Content\WELDING\Mizan\New folder\dfgsertgerr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71600"/>
            <a:ext cx="7238999" cy="4800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943600" y="5105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7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AU" sz="7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685800"/>
            <a:ext cx="2819400" cy="838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bn-IN" sz="4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6800" y="3733800"/>
            <a:ext cx="3200400" cy="209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শ্রেণীঃ-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একাদশ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বিষয়ঃ- ওয়েল্ডিং অ্যান্ড ফেব্রিকেশন-২   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সময় - ৪৫ মিনিট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2743200" y="38100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2895600" y="39624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048000" y="41148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4572000" y="2590800"/>
            <a:ext cx="2971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শিক্ষার্থী-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381000" y="2133600"/>
            <a:ext cx="2971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ikoshBAN" pitchFamily="2" charset="0"/>
                <a:cs typeface="NikoshBAN" pitchFamily="2" charset="0"/>
              </a:rPr>
              <a:t>শিক্ষক-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10" name="TextBox 3"/>
          <p:cNvSpPr txBox="1"/>
          <p:nvPr/>
        </p:nvSpPr>
        <p:spPr>
          <a:xfrm>
            <a:off x="304800" y="3312855"/>
            <a:ext cx="373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মোঃ সফিকুল ইসলাম </a:t>
            </a:r>
            <a:br>
              <a:rPr lang="bn-IN" sz="4000" dirty="0" smtClean="0">
                <a:latin typeface="NikoshBAN" pitchFamily="2" charset="0"/>
                <a:cs typeface="NikoshBAN" pitchFamily="2" charset="0"/>
              </a:rPr>
            </a:br>
            <a:r>
              <a:rPr lang="bn-IN" sz="4000" dirty="0" smtClean="0">
                <a:latin typeface="NikoshBAN" pitchFamily="2" charset="0"/>
                <a:cs typeface="NikoshBAN" pitchFamily="2" charset="0"/>
              </a:rPr>
              <a:t> জুনিয়র ইন্সট্রাক্টর    </a:t>
            </a:r>
          </a:p>
          <a:p>
            <a:r>
              <a:rPr lang="bn-IN" sz="4000" smtClean="0">
                <a:latin typeface="NikoshBAN" pitchFamily="2" charset="0"/>
                <a:cs typeface="NikoshBAN" pitchFamily="2" charset="0"/>
              </a:rPr>
              <a:t>     </a:t>
            </a:r>
            <a:r>
              <a:rPr lang="bn-IN" sz="3200" smtClean="0">
                <a:latin typeface="NikoshBAN" pitchFamily="2" charset="0"/>
                <a:cs typeface="NikoshBAN" pitchFamily="2" charset="0"/>
              </a:rPr>
              <a:t>(ওয়েল্ডিং)</a:t>
            </a:r>
            <a:r>
              <a:rPr lang="bn-IN" sz="4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4000" dirty="0" smtClean="0">
                <a:latin typeface="NikoshBAN" pitchFamily="2" charset="0"/>
                <a:cs typeface="NikoshBAN" pitchFamily="2" charset="0"/>
              </a:rPr>
            </a:br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নারায়াণগঞ্জ, টি এস সি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J:\Digital Content\WELDING\Mizan\New folder\srtytrg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00150"/>
            <a:ext cx="7620000" cy="5048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286000" y="1143000"/>
            <a:ext cx="32766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solidFill>
                  <a:schemeClr val="bg2">
                    <a:lumMod val="25000"/>
                  </a:schemeClr>
                </a:solidFill>
                <a:latin typeface="NikoshBAN" pitchFamily="2" charset="0"/>
                <a:cs typeface="NikoshBAN" pitchFamily="2" charset="0"/>
              </a:rPr>
              <a:t>শিখনফল </a:t>
            </a:r>
            <a:endParaRPr lang="en-US" sz="5400" dirty="0" smtClean="0">
              <a:solidFill>
                <a:schemeClr val="bg2">
                  <a:lumMod val="2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971800"/>
            <a:ext cx="7482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/>
              <a:t>১। </a:t>
            </a:r>
            <a:r>
              <a:rPr lang="en-US" sz="2800" dirty="0" err="1" smtClean="0"/>
              <a:t>হাউস</a:t>
            </a:r>
            <a:r>
              <a:rPr lang="en-US" sz="2800" dirty="0" smtClean="0"/>
              <a:t> </a:t>
            </a:r>
            <a:r>
              <a:rPr lang="en-US" sz="2800" dirty="0" err="1" smtClean="0"/>
              <a:t>কিপিংকী</a:t>
            </a:r>
            <a:r>
              <a:rPr lang="en-US" sz="2800" dirty="0" smtClean="0"/>
              <a:t> </a:t>
            </a:r>
            <a:r>
              <a:rPr lang="en-US" sz="2800" dirty="0" err="1" smtClean="0"/>
              <a:t>তা</a:t>
            </a:r>
            <a:r>
              <a:rPr lang="en-US" sz="2800" dirty="0" smtClean="0"/>
              <a:t> </a:t>
            </a:r>
            <a:r>
              <a:rPr lang="en-US" sz="2800" dirty="0" err="1" smtClean="0"/>
              <a:t>বলতে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পারবে</a:t>
            </a:r>
            <a:r>
              <a:rPr lang="en-US" sz="2800" dirty="0" smtClean="0"/>
              <a:t>।</a:t>
            </a:r>
          </a:p>
          <a:p>
            <a:pPr marL="514350" indent="-514350"/>
            <a:r>
              <a:rPr lang="en-US" sz="2800" dirty="0" smtClean="0"/>
              <a:t>২। </a:t>
            </a:r>
            <a:r>
              <a:rPr lang="en-US" sz="2800" dirty="0" err="1" smtClean="0"/>
              <a:t>উত্তম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কর্মপরিবেশ</a:t>
            </a:r>
            <a:r>
              <a:rPr lang="en-US" sz="2800" dirty="0" smtClean="0"/>
              <a:t> </a:t>
            </a:r>
            <a:r>
              <a:rPr lang="en-US" sz="2800" dirty="0" err="1" smtClean="0"/>
              <a:t>বলতে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কী</a:t>
            </a:r>
            <a:r>
              <a:rPr lang="en-US" sz="2800" dirty="0" smtClean="0"/>
              <a:t> </a:t>
            </a:r>
            <a:r>
              <a:rPr lang="en-US" sz="2800" dirty="0" err="1" smtClean="0"/>
              <a:t>বুঝায়</a:t>
            </a:r>
            <a:r>
              <a:rPr lang="en-US" sz="2800" dirty="0" smtClean="0"/>
              <a:t> </a:t>
            </a:r>
            <a:r>
              <a:rPr lang="en-US" sz="2800" dirty="0" err="1" smtClean="0"/>
              <a:t>তা</a:t>
            </a:r>
            <a:r>
              <a:rPr lang="en-US" sz="2800" dirty="0" smtClean="0"/>
              <a:t> </a:t>
            </a:r>
            <a:r>
              <a:rPr lang="en-US" sz="2800" dirty="0" err="1" smtClean="0"/>
              <a:t>জানবে</a:t>
            </a:r>
            <a:r>
              <a:rPr lang="en-US" sz="2800" dirty="0" smtClean="0"/>
              <a:t>।</a:t>
            </a:r>
          </a:p>
          <a:p>
            <a:pPr marL="514350" indent="-514350"/>
            <a:r>
              <a:rPr lang="en-US" sz="2800" dirty="0" smtClean="0"/>
              <a:t>৩। </a:t>
            </a:r>
            <a:r>
              <a:rPr lang="en-US" sz="2800" dirty="0" err="1" smtClean="0"/>
              <a:t>হাউস</a:t>
            </a:r>
            <a:r>
              <a:rPr lang="en-US" sz="2800" dirty="0" smtClean="0"/>
              <a:t> </a:t>
            </a:r>
            <a:r>
              <a:rPr lang="en-US" sz="2800" dirty="0" err="1" smtClean="0"/>
              <a:t>কিপিংএর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প্রয়োজনীয়তা</a:t>
            </a:r>
            <a:r>
              <a:rPr lang="en-US" sz="2800" dirty="0" smtClean="0"/>
              <a:t> </a:t>
            </a:r>
            <a:r>
              <a:rPr lang="en-US" sz="2800" dirty="0" err="1" smtClean="0"/>
              <a:t>ব্যাখ্যা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পারবে</a:t>
            </a:r>
            <a:r>
              <a:rPr lang="en-US" sz="2800" dirty="0" smtClean="0"/>
              <a:t>।</a:t>
            </a:r>
          </a:p>
          <a:p>
            <a:pPr marL="514350" indent="-514350"/>
            <a:r>
              <a:rPr lang="en-US" sz="2800" dirty="0" smtClean="0"/>
              <a:t>৪। </a:t>
            </a:r>
            <a:r>
              <a:rPr lang="en-US" sz="2800" dirty="0" err="1" smtClean="0"/>
              <a:t>পরিষ্কার-পরিচ্ছন্নতার</a:t>
            </a:r>
            <a:r>
              <a:rPr lang="en-US" sz="2800" dirty="0" smtClean="0"/>
              <a:t> </a:t>
            </a:r>
            <a:r>
              <a:rPr lang="en-US" sz="2800" dirty="0" err="1" smtClean="0"/>
              <a:t>মাত্রা</a:t>
            </a:r>
            <a:r>
              <a:rPr lang="en-US" sz="2800" dirty="0" smtClean="0"/>
              <a:t> </a:t>
            </a:r>
            <a:r>
              <a:rPr lang="en-US" sz="2800" dirty="0" err="1" smtClean="0"/>
              <a:t>নির্ধারন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পারবে</a:t>
            </a:r>
            <a:r>
              <a:rPr lang="en-US" sz="2800" dirty="0" smtClean="0"/>
              <a:t>।</a:t>
            </a:r>
            <a:endParaRPr lang="bn-BD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igital Content\WELDING\Mizan\New folder\60bookstorag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33400"/>
            <a:ext cx="5105400" cy="2428875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200400"/>
            <a:ext cx="526702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হাউস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কিপিং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ধাপ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গুলো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হলঃ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smtClean="0"/>
              <a:t> 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9906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ভিডিও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হাউজ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কিপিং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)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990600" y="2438400"/>
            <a:ext cx="7086600" cy="1828800"/>
            <a:chOff x="381000" y="2819400"/>
            <a:chExt cx="8458200" cy="3505200"/>
          </a:xfrm>
        </p:grpSpPr>
        <p:sp>
          <p:nvSpPr>
            <p:cNvPr id="3" name="Flowchart: Alternate Process 2"/>
            <p:cNvSpPr/>
            <p:nvPr/>
          </p:nvSpPr>
          <p:spPr>
            <a:xfrm>
              <a:off x="381000" y="2819400"/>
              <a:ext cx="8458200" cy="35052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09600" y="2895600"/>
              <a:ext cx="8077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bn-BD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8" name="Flowchart: Multidocument 7"/>
          <p:cNvSpPr/>
          <p:nvPr/>
        </p:nvSpPr>
        <p:spPr>
          <a:xfrm>
            <a:off x="3124200" y="609600"/>
            <a:ext cx="2438400" cy="9144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b="1" dirty="0" smtClean="0">
                <a:solidFill>
                  <a:srgbClr val="92D050"/>
                </a:solidFill>
                <a:latin typeface="NikoshBAN" pitchFamily="2" charset="0"/>
                <a:cs typeface="NikoshBAN" pitchFamily="2" charset="0"/>
              </a:rPr>
              <a:t>দলগত কাজ </a:t>
            </a:r>
            <a:endParaRPr lang="en-US" sz="3200" b="1" dirty="0" smtClean="0">
              <a:solidFill>
                <a:srgbClr val="92D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29718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হাউস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কিপিং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প্রয়োজনীতা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“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উত্তম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কর্ম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পরিবেশে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ভালো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কাজ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পাওয়া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”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ব্যাখ্যা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2286000" y="685800"/>
            <a:ext cx="2743200" cy="7620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 </a:t>
            </a:r>
            <a:endParaRPr lang="en-US" sz="5400" dirty="0">
              <a:solidFill>
                <a:schemeClr val="accent2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4472" y="2545140"/>
            <a:ext cx="36904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১।হাউস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কিপিংএ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গুছিয়ে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রাখা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২।কর্ম পরিবেশ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কাকে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৩।যন্ত্রপাতি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কেন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গুছিয়ে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রাখা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৪।দুর্ঘটনা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এরানোর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কৌশল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98&quot;/&gt;&lt;/object&gt;&lt;object type=&quot;3&quot; unique_id=&quot;10006&quot;&gt;&lt;property id=&quot;20148&quot; value=&quot;5&quot;/&gt;&lt;property id=&quot;20300&quot; value=&quot;Slide 3&quot;/&gt;&lt;property id=&quot;20307&quot; value=&quot;300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92&quot;/&gt;&lt;/object&gt;&lt;object type=&quot;3&quot; unique_id=&quot;10009&quot;&gt;&lt;property id=&quot;20148&quot; value=&quot;5&quot;/&gt;&lt;property id=&quot;20300&quot; value=&quot;Slide 6&quot;/&gt;&lt;property id=&quot;20307&quot; value=&quot;301&quot;/&gt;&lt;/object&gt;&lt;object type=&quot;3&quot; unique_id=&quot;10010&quot;&gt;&lt;property id=&quot;20148&quot; value=&quot;5&quot;/&gt;&lt;property id=&quot;20300&quot; value=&quot;Slide 7&quot;/&gt;&lt;property id=&quot;20307&quot; value=&quot;302&quot;/&gt;&lt;/object&gt;&lt;object type=&quot;3&quot; unique_id=&quot;10011&quot;&gt;&lt;property id=&quot;20148&quot; value=&quot;5&quot;/&gt;&lt;property id=&quot;20300&quot; value=&quot;Slide 8&quot;/&gt;&lt;property id=&quot;20307&quot; value=&quot;295&quot;/&gt;&lt;/object&gt;&lt;object type=&quot;3&quot; unique_id=&quot;10012&quot;&gt;&lt;property id=&quot;20148&quot; value=&quot;5&quot;/&gt;&lt;property id=&quot;20300&quot; value=&quot;Slide 9&quot;/&gt;&lt;property id=&quot;20307&quot; value=&quot;299&quot;/&gt;&lt;/object&gt;&lt;object type=&quot;3&quot; unique_id=&quot;10013&quot;&gt;&lt;property id=&quot;20148&quot; value=&quot;5&quot;/&gt;&lt;property id=&quot;20300&quot; value=&quot;Slide 10&quot;/&gt;&lt;property id=&quot;20307&quot; value=&quot;294&quot;/&gt;&lt;/object&gt;&lt;object type=&quot;3&quot; unique_id=&quot;10014&quot;&gt;&lt;property id=&quot;20148&quot; value=&quot;5&quot;/&gt;&lt;property id=&quot;20300&quot; value=&quot;Slide 11&quot;/&gt;&lt;property id=&quot;20307&quot; value=&quot;29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179</Words>
  <Application>Microsoft Office PowerPoint</Application>
  <PresentationFormat>On-screen Show (4:3)</PresentationFormat>
  <Paragraphs>36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Windows User</cp:lastModifiedBy>
  <cp:revision>249</cp:revision>
  <dcterms:created xsi:type="dcterms:W3CDTF">2006-08-16T00:00:00Z</dcterms:created>
  <dcterms:modified xsi:type="dcterms:W3CDTF">2019-09-29T21:15:59Z</dcterms:modified>
</cp:coreProperties>
</file>