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5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4600" y="276761"/>
            <a:ext cx="4114800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IN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9" name="Picture 8" descr="flowers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593948"/>
            <a:ext cx="7848600" cy="51116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08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685800"/>
            <a:ext cx="2819400" cy="838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800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bn-IN" sz="4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0600" y="3764340"/>
            <a:ext cx="3276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শ্রেণীঃ-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একাদশ</a:t>
            </a:r>
            <a:endParaRPr lang="bn-IN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বিষয়ঃ- ওয়েল্ডিং অ্যান্ড ফেব্রিকেশন-২   </a:t>
            </a:r>
          </a:p>
          <a:p>
            <a:r>
              <a:rPr lang="bn-IN" sz="3200" dirty="0" smtClean="0">
                <a:latin typeface="NikoshBAN" pitchFamily="2" charset="0"/>
                <a:cs typeface="NikoshBAN" pitchFamily="2" charset="0"/>
              </a:rPr>
              <a:t>সময় - ৪৫ মিনিট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2743200" y="38100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2895600" y="39624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048000" y="4114800"/>
            <a:ext cx="2743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4572000" y="2590800"/>
            <a:ext cx="2971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শিক্ষার্থী-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381000" y="2133600"/>
            <a:ext cx="2971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ikoshBAN" pitchFamily="2" charset="0"/>
                <a:cs typeface="NikoshBAN" pitchFamily="2" charset="0"/>
              </a:rPr>
              <a:t>শিক্ষক-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10" name="TextBox 3"/>
          <p:cNvSpPr txBox="1"/>
          <p:nvPr/>
        </p:nvSpPr>
        <p:spPr>
          <a:xfrm>
            <a:off x="304800" y="3236655"/>
            <a:ext cx="373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মোঃ সফিকুল ইসলাম </a:t>
            </a:r>
            <a:br>
              <a:rPr lang="bn-IN" sz="4000" dirty="0" smtClean="0">
                <a:latin typeface="NikoshBAN" pitchFamily="2" charset="0"/>
                <a:cs typeface="NikoshBAN" pitchFamily="2" charset="0"/>
              </a:rPr>
            </a:br>
            <a:r>
              <a:rPr lang="bn-IN" sz="4000" dirty="0" smtClean="0">
                <a:latin typeface="NikoshBAN" pitchFamily="2" charset="0"/>
                <a:cs typeface="NikoshBAN" pitchFamily="2" charset="0"/>
              </a:rPr>
              <a:t> জুনিয়র ইন্সট্রাক্টর    </a:t>
            </a:r>
          </a:p>
          <a:p>
            <a:r>
              <a:rPr lang="bn-IN" sz="4000" smtClean="0">
                <a:latin typeface="NikoshBAN" pitchFamily="2" charset="0"/>
                <a:cs typeface="NikoshBAN" pitchFamily="2" charset="0"/>
              </a:rPr>
              <a:t>     </a:t>
            </a:r>
            <a:r>
              <a:rPr lang="bn-IN" sz="3200" smtClean="0">
                <a:latin typeface="NikoshBAN" pitchFamily="2" charset="0"/>
                <a:cs typeface="NikoshBAN" pitchFamily="2" charset="0"/>
              </a:rPr>
              <a:t>(ওয়েল্ডিং)</a:t>
            </a:r>
            <a:r>
              <a:rPr lang="bn-IN" sz="4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4000" dirty="0" smtClean="0">
                <a:latin typeface="NikoshBAN" pitchFamily="2" charset="0"/>
                <a:cs typeface="NikoshBAN" pitchFamily="2" charset="0"/>
              </a:rPr>
            </a:br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নারায়াণগঞ্জ, টি এস সি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981670"/>
            <a:ext cx="28956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5400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2400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2690336"/>
            <a:ext cx="54102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 কী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জানতে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প্রকারভেদ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কতে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 </a:t>
            </a: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৩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ঊদ্দেশ্য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বুঝতে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bn-IN" sz="2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৪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প্রয়োগক্ষেত্র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কোথায়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জানবে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।  </a:t>
            </a:r>
            <a:endParaRPr lang="bn-IN" sz="24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2400" dirty="0" smtClean="0">
                <a:latin typeface="NikoshBAN" pitchFamily="2" charset="0"/>
                <a:cs typeface="NikoshBAN" pitchFamily="2" charset="0"/>
              </a:rPr>
              <a:t>৫</a:t>
            </a:r>
            <a:r>
              <a:rPr lang="bn-IN" sz="2400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কৌশল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2400" dirty="0" smtClean="0">
                <a:latin typeface="NikoshBAN" pitchFamily="2" charset="0"/>
                <a:cs typeface="NikoshBAN" pitchFamily="2" charset="0"/>
              </a:rPr>
              <a:t> ।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813137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দলগত কাজ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8200" y="2667000"/>
          <a:ext cx="7315200" cy="207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019800"/>
              </a:tblGrid>
              <a:tr h="48139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গ্রুপ-১</a:t>
                      </a:r>
                      <a:endParaRPr lang="en-AU" sz="2400" b="0" dirty="0">
                        <a:solidFill>
                          <a:schemeClr val="tx1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ইলেকট্রোপ্লেটিং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সু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বিধা-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অসু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বিধা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গুলি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বর্ণনা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কর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।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70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গ্রুপ-২</a:t>
                      </a:r>
                      <a:endParaRPr lang="en-AU" sz="2400" b="0" dirty="0" smtClean="0">
                        <a:solidFill>
                          <a:schemeClr val="tx1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ইলেকট্রোপ্লেটিং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প্রয়োগক্ষেত্র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ঊল্লেখ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কর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।</a:t>
                      </a:r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70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গ্রুপ-৩</a:t>
                      </a:r>
                      <a:endParaRPr lang="en-AU" sz="2400" b="0" dirty="0" smtClean="0">
                        <a:solidFill>
                          <a:schemeClr val="tx1"/>
                        </a:solidFill>
                        <a:latin typeface="NikoshBAN" pitchFamily="2" charset="0"/>
                        <a:cs typeface="NikoshBAN" pitchFamily="2" charset="0"/>
                      </a:endParaRPr>
                    </a:p>
                    <a:p>
                      <a:pPr algn="ctr"/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ইলেকট্রোপ্লেটিং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NikoshBAN" pitchFamily="2" charset="0"/>
                          <a:cs typeface="NikoshBAN" pitchFamily="2" charset="0"/>
                        </a:rPr>
                        <a:t>ঊদ্দেশ্য</a:t>
                      </a:r>
                      <a:r>
                        <a:rPr lang="en-US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NikoshBAN" pitchFamily="2" charset="0"/>
                          <a:cs typeface="NikoshBAN" pitchFamily="2" charset="0"/>
                        </a:rPr>
                        <a:t>লিখ</a:t>
                      </a:r>
                      <a:r>
                        <a:rPr lang="en-US" sz="2400" baseline="0" dirty="0" smtClean="0">
                          <a:latin typeface="NikoshBAN" pitchFamily="2" charset="0"/>
                          <a:cs typeface="NikoshBAN" pitchFamily="2" charset="0"/>
                        </a:rPr>
                        <a:t>। </a:t>
                      </a:r>
                    </a:p>
                    <a:p>
                      <a:pPr algn="l"/>
                      <a:endParaRPr lang="en-A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80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মূল্যায়নঃ</a:t>
            </a:r>
            <a:endParaRPr lang="en-US" sz="8000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133600"/>
            <a:ext cx="6477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বলতে কী বুঝায় ?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পদ্ধতিতে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দেওয়া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bn-IN" sz="2800" dirty="0" smtClean="0">
                <a:latin typeface="NikoshBAN" pitchFamily="2" charset="0"/>
                <a:cs typeface="NikoshBAN" pitchFamily="2" charset="0"/>
              </a:rPr>
              <a:t> ।</a:t>
            </a:r>
          </a:p>
          <a:p>
            <a:r>
              <a:rPr lang="bn-IN" sz="2800" dirty="0" smtClean="0">
                <a:latin typeface="NikoshBAN" pitchFamily="2" charset="0"/>
                <a:cs typeface="NikoshBAN" pitchFamily="2" charset="0"/>
              </a:rPr>
              <a:t>৩।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প্রয়োগক্ষেত্র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কোথায়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। </a:t>
            </a:r>
          </a:p>
          <a:p>
            <a:r>
              <a:rPr lang="en-US" sz="2800" dirty="0" smtClean="0">
                <a:latin typeface="NikoshBAN" pitchFamily="2" charset="0"/>
                <a:cs typeface="NikoshBAN" pitchFamily="2" charset="0"/>
              </a:rPr>
              <a:t>৪।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এ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কয়টি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প্রান্ত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থাকে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?</a:t>
            </a:r>
          </a:p>
          <a:p>
            <a:r>
              <a:rPr lang="en-US" sz="2800" dirty="0" smtClean="0">
                <a:latin typeface="NikoshBAN" pitchFamily="2" charset="0"/>
                <a:cs typeface="NikoshBAN" pitchFamily="2" charset="0"/>
              </a:rPr>
              <a:t>৫।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ইলেকট্রোলাইট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হিসাবে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?</a:t>
            </a:r>
            <a:endParaRPr lang="bn-IN" sz="2800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813137"/>
            <a:ext cx="350520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IN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6329" y="2667000"/>
            <a:ext cx="56478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ইলেকট্রোপ্লেটিং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পদ্ধতির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চিত্রসহ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কৌশল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সতর্কতা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ঊল্লেখ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323671"/>
            <a:ext cx="35814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IN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 descr="c1d77b25adb357bbf952620a440f87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752600"/>
            <a:ext cx="6237752" cy="4761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5&quot;/&gt;&lt;/object&gt;&lt;object type=&quot;3&quot; unique_id=&quot;10008&quot;&gt;&lt;property id=&quot;20148&quot; value=&quot;5&quot;/&gt;&lt;property id=&quot;20300&quot; value=&quot;Slide 5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&quot;/&gt;&lt;property id=&quot;20307&quot; value=&quot;262&quot;/&gt;&lt;/object&gt;&lt;object type=&quot;3&quot; unique_id=&quot;10012&quot;&gt;&lt;property id=&quot;20148&quot; value=&quot;5&quot;/&gt;&lt;property id=&quot;20300&quot; value=&quot;Slide 9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137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Windows User</cp:lastModifiedBy>
  <cp:revision>84</cp:revision>
  <dcterms:created xsi:type="dcterms:W3CDTF">2006-08-16T00:00:00Z</dcterms:created>
  <dcterms:modified xsi:type="dcterms:W3CDTF">2019-09-29T21:15:47Z</dcterms:modified>
</cp:coreProperties>
</file>