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9" r:id="rId3"/>
    <p:sldId id="273" r:id="rId4"/>
    <p:sldId id="259" r:id="rId5"/>
    <p:sldId id="260" r:id="rId6"/>
    <p:sldId id="272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D02095"/>
    <a:srgbClr val="FF0000"/>
    <a:srgbClr val="FF6600"/>
    <a:srgbClr val="33AE22"/>
    <a:srgbClr val="FFFFFF"/>
    <a:srgbClr val="9CE68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2933700" y="228600"/>
            <a:ext cx="3276600" cy="1143000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7200" dirty="0" smtClean="0">
                <a:solidFill>
                  <a:srgbClr val="0505BB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500" dirty="0" smtClean="0">
              <a:solidFill>
                <a:srgbClr val="0505BB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200" dirty="0"/>
          </a:p>
        </p:txBody>
      </p:sp>
      <p:pic>
        <p:nvPicPr>
          <p:cNvPr id="5" name="Picture 4" descr="Amr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1" y="1722822"/>
            <a:ext cx="5638799" cy="46017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3810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9458" name="Picture 2" descr="https://encrypted-tbn0.gstatic.com/images?q=tbn:ANd9GcQHz3jtnpq_OJVlTHfkVftmakiJg6P5kDMySmB_6po4H8L0Y8t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447800"/>
            <a:ext cx="85344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685800"/>
            <a:ext cx="2819400" cy="838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00600" y="3764340"/>
            <a:ext cx="3276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শ্রেণীঃ-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দশম</a:t>
            </a:r>
            <a:r>
              <a:rPr lang="en-US" sz="3200" smtClean="0">
                <a:latin typeface="NikoshBAN" pitchFamily="2" charset="0"/>
                <a:cs typeface="NikoshBAN" pitchFamily="2" charset="0"/>
              </a:rPr>
              <a:t> 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বিষয়ঃ- ওয়েল্ডিং অ্যান্ড ফেব্রিকেশন-২   </a:t>
            </a: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সময় - ৪৫ মিনিট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3166408"/>
            <a:ext cx="3733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নামঃ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সফিকুল ইসলাম</a:t>
            </a:r>
          </a:p>
          <a:p>
            <a:pPr algn="ctr">
              <a:buNone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জুনিয়র ইন্সঃ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ওয়েল্ডিং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)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টেকনিক্যাল  স্কুল ও  কলেজ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নারায়নগঞ্জ</a:t>
            </a:r>
          </a:p>
        </p:txBody>
      </p:sp>
      <p:sp>
        <p:nvSpPr>
          <p:cNvPr id="8" name="Down Arrow 7"/>
          <p:cNvSpPr/>
          <p:nvPr/>
        </p:nvSpPr>
        <p:spPr>
          <a:xfrm>
            <a:off x="4572000" y="2590800"/>
            <a:ext cx="29718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শিক্ষার্থী-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381000" y="2133600"/>
            <a:ext cx="29718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শিক্ষক-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38600" y="1752600"/>
            <a:ext cx="228600" cy="464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28800" y="2133602"/>
            <a:ext cx="762000" cy="990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" name="Shape 3"/>
          <p:cNvCxnSpPr>
            <a:stCxn id="2" idx="0"/>
          </p:cNvCxnSpPr>
          <p:nvPr/>
        </p:nvCxnSpPr>
        <p:spPr>
          <a:xfrm rot="16200000" flipH="1">
            <a:off x="3848100" y="495302"/>
            <a:ext cx="381000" cy="3657600"/>
          </a:xfrm>
          <a:prstGeom prst="bentConnector4">
            <a:avLst>
              <a:gd name="adj1" fmla="val -218769"/>
              <a:gd name="adj2" fmla="val 7136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2" idx="4"/>
          </p:cNvCxnSpPr>
          <p:nvPr/>
        </p:nvCxnSpPr>
        <p:spPr>
          <a:xfrm rot="16200000" flipH="1">
            <a:off x="4419600" y="914402"/>
            <a:ext cx="1588" cy="4419600"/>
          </a:xfrm>
          <a:prstGeom prst="bentConnector4">
            <a:avLst>
              <a:gd name="adj1" fmla="val 97224778"/>
              <a:gd name="adj2" fmla="val 11160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105400" y="2895602"/>
            <a:ext cx="1600200" cy="3048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Can 30"/>
          <p:cNvSpPr/>
          <p:nvPr/>
        </p:nvSpPr>
        <p:spPr>
          <a:xfrm rot="20169279">
            <a:off x="5676908" y="1499865"/>
            <a:ext cx="153797" cy="1293895"/>
          </a:xfrm>
          <a:prstGeom prst="can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Explosion 2 31"/>
          <p:cNvSpPr/>
          <p:nvPr/>
        </p:nvSpPr>
        <p:spPr>
          <a:xfrm>
            <a:off x="5867400" y="2667002"/>
            <a:ext cx="457200" cy="22860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TextBox 37"/>
          <p:cNvSpPr txBox="1"/>
          <p:nvPr/>
        </p:nvSpPr>
        <p:spPr>
          <a:xfrm>
            <a:off x="5410200" y="3200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জব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AU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67400" y="17526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ইলেক্ট্রোড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AU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9906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1336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সনাক্ত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bn-IN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পোলারিটির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শ্রেনী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বিন্ন্যাস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বলতে 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পোলারিটির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28800" y="2133602"/>
            <a:ext cx="762000" cy="990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" name="Shape 3"/>
          <p:cNvCxnSpPr>
            <a:stCxn id="2" idx="0"/>
          </p:cNvCxnSpPr>
          <p:nvPr/>
        </p:nvCxnSpPr>
        <p:spPr>
          <a:xfrm rot="16200000" flipH="1">
            <a:off x="3848100" y="495302"/>
            <a:ext cx="381000" cy="3657600"/>
          </a:xfrm>
          <a:prstGeom prst="bentConnector4">
            <a:avLst>
              <a:gd name="adj1" fmla="val -218769"/>
              <a:gd name="adj2" fmla="val 7136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2" idx="4"/>
          </p:cNvCxnSpPr>
          <p:nvPr/>
        </p:nvCxnSpPr>
        <p:spPr>
          <a:xfrm rot="16200000" flipH="1">
            <a:off x="4419600" y="914402"/>
            <a:ext cx="1588" cy="4419600"/>
          </a:xfrm>
          <a:prstGeom prst="bentConnector4">
            <a:avLst>
              <a:gd name="adj1" fmla="val 97224778"/>
              <a:gd name="adj2" fmla="val 11160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105400" y="2895602"/>
            <a:ext cx="1600200" cy="3048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Can 30"/>
          <p:cNvSpPr/>
          <p:nvPr/>
        </p:nvSpPr>
        <p:spPr>
          <a:xfrm rot="20169279">
            <a:off x="5676908" y="1499865"/>
            <a:ext cx="153797" cy="1293895"/>
          </a:xfrm>
          <a:prstGeom prst="can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Explosion 2 31"/>
          <p:cNvSpPr/>
          <p:nvPr/>
        </p:nvSpPr>
        <p:spPr>
          <a:xfrm>
            <a:off x="5867400" y="2667002"/>
            <a:ext cx="457200" cy="22860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Minus 33"/>
          <p:cNvSpPr/>
          <p:nvPr/>
        </p:nvSpPr>
        <p:spPr>
          <a:xfrm>
            <a:off x="1752600" y="1905002"/>
            <a:ext cx="304800" cy="152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Plus 34"/>
          <p:cNvSpPr/>
          <p:nvPr/>
        </p:nvSpPr>
        <p:spPr>
          <a:xfrm>
            <a:off x="1752600" y="3200402"/>
            <a:ext cx="3810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TextBox 36"/>
          <p:cNvSpPr txBox="1"/>
          <p:nvPr/>
        </p:nvSpPr>
        <p:spPr>
          <a:xfrm>
            <a:off x="2971800" y="4800602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স্ট্রেইট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</a:t>
            </a:r>
            <a:endParaRPr lang="en-AU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5410200" y="3200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জব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AU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67400" y="17526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ইলেক্ট্রোড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AU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28800" y="2133602"/>
            <a:ext cx="762000" cy="990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" name="Shape 3"/>
          <p:cNvCxnSpPr>
            <a:stCxn id="2" idx="0"/>
          </p:cNvCxnSpPr>
          <p:nvPr/>
        </p:nvCxnSpPr>
        <p:spPr>
          <a:xfrm rot="16200000" flipH="1">
            <a:off x="3848100" y="495302"/>
            <a:ext cx="381000" cy="3657600"/>
          </a:xfrm>
          <a:prstGeom prst="bentConnector4">
            <a:avLst>
              <a:gd name="adj1" fmla="val -218769"/>
              <a:gd name="adj2" fmla="val 7136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2" idx="4"/>
          </p:cNvCxnSpPr>
          <p:nvPr/>
        </p:nvCxnSpPr>
        <p:spPr>
          <a:xfrm rot="16200000" flipH="1">
            <a:off x="4419600" y="914402"/>
            <a:ext cx="1588" cy="4419600"/>
          </a:xfrm>
          <a:prstGeom prst="bentConnector4">
            <a:avLst>
              <a:gd name="adj1" fmla="val 97224778"/>
              <a:gd name="adj2" fmla="val 11160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105400" y="2895602"/>
            <a:ext cx="1600200" cy="3048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Can 30"/>
          <p:cNvSpPr/>
          <p:nvPr/>
        </p:nvSpPr>
        <p:spPr>
          <a:xfrm rot="20169279">
            <a:off x="5676908" y="1499865"/>
            <a:ext cx="153797" cy="1293895"/>
          </a:xfrm>
          <a:prstGeom prst="can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Explosion 2 31"/>
          <p:cNvSpPr/>
          <p:nvPr/>
        </p:nvSpPr>
        <p:spPr>
          <a:xfrm>
            <a:off x="5867400" y="2667002"/>
            <a:ext cx="457200" cy="22860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Minus 33"/>
          <p:cNvSpPr/>
          <p:nvPr/>
        </p:nvSpPr>
        <p:spPr>
          <a:xfrm>
            <a:off x="1752600" y="3352800"/>
            <a:ext cx="304800" cy="152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Plus 34"/>
          <p:cNvSpPr/>
          <p:nvPr/>
        </p:nvSpPr>
        <p:spPr>
          <a:xfrm>
            <a:off x="1752600" y="1676400"/>
            <a:ext cx="3810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TextBox 36"/>
          <p:cNvSpPr txBox="1"/>
          <p:nvPr/>
        </p:nvSpPr>
        <p:spPr>
          <a:xfrm>
            <a:off x="2971800" y="4800602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রিভার্স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</a:t>
            </a:r>
            <a:endParaRPr lang="en-AU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5410200" y="3200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জব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AU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67400" y="17526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ইলেক্ট্রোড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AU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11430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দলগত কাজ</a:t>
            </a:r>
            <a:endParaRPr lang="en-US" sz="54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2828836"/>
            <a:ext cx="6172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IN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স্ট্রেইট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পোলারিটির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চিত্রসহ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  </a:t>
            </a:r>
            <a:endParaRPr lang="en-US" sz="2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রিভার্স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পোলারিটির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চিত্রসহ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990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0" y="2362200"/>
            <a:ext cx="6477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 </a:t>
            </a:r>
            <a:endParaRPr lang="bn-IN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 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IN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পোলারিটির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 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রেজিস্ট্যান্স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 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769203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u="sng" dirty="0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4800" u="sng" dirty="0">
              <a:solidFill>
                <a:srgbClr val="FF66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2514600"/>
            <a:ext cx="50238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পোলারিটির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গুরুত্ত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পোলারিটির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  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127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</dc:title>
  <dc:creator>User.TTTC</dc:creator>
  <cp:lastModifiedBy>u 1</cp:lastModifiedBy>
  <cp:revision>128</cp:revision>
  <dcterms:created xsi:type="dcterms:W3CDTF">2006-08-16T00:00:00Z</dcterms:created>
  <dcterms:modified xsi:type="dcterms:W3CDTF">2015-06-10T01:52:21Z</dcterms:modified>
</cp:coreProperties>
</file>