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7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5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1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1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2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3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4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4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1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FB412-D431-4BC3-BDC4-AD6BEE1DC80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A2397-F79E-4C16-8162-B94422ECF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Johora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Abedin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 (English)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NTSC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Subject: English</a:t>
            </a:r>
          </a:p>
          <a:p>
            <a:r>
              <a:rPr lang="en-US" dirty="0" smtClean="0"/>
              <a:t>Class : 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43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is the use of a, an and the 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2895799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                   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Nila</a:t>
            </a:r>
            <a:r>
              <a:rPr lang="en-US" dirty="0" smtClean="0"/>
              <a:t>, </a:t>
            </a:r>
            <a:r>
              <a:rPr lang="en-US" dirty="0" err="1" smtClean="0"/>
              <a:t>Vassale</a:t>
            </a:r>
            <a:r>
              <a:rPr lang="en-US" dirty="0" smtClean="0"/>
              <a:t>, </a:t>
            </a:r>
            <a:r>
              <a:rPr lang="en-US" dirty="0" err="1" smtClean="0"/>
              <a:t>Boat,Tree,Hill,Rose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Vowels follow an .Ex: an apple, an egg, etc.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Consonants follow a. Ex: a cat, a picture, a bag,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38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20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Johora Binte Abedin Instructor (English) NTSC</vt:lpstr>
      <vt:lpstr>Article is the use of a, an and the .</vt:lpstr>
      <vt:lpstr>                                  Article</vt:lpstr>
      <vt:lpstr>Vowels follow an .Ex: an apple, an egg, etc.</vt:lpstr>
      <vt:lpstr>Thank you.</vt:lpstr>
      <vt:lpstr>Welcome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Johora Binte Abedin Instructor (English) NTSC</dc:title>
  <dc:creator>Mahmud</dc:creator>
  <cp:lastModifiedBy>Mahmud</cp:lastModifiedBy>
  <cp:revision>5</cp:revision>
  <dcterms:created xsi:type="dcterms:W3CDTF">2023-11-08T04:22:02Z</dcterms:created>
  <dcterms:modified xsi:type="dcterms:W3CDTF">2023-11-08T04:46:52Z</dcterms:modified>
</cp:coreProperties>
</file>