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97A56-81A4-47D2-8C05-A314366163C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AA88A34-DB43-4CBA-B65E-57DA805521B8}">
      <dgm:prSet phldrT="[Text]" phldr="1"/>
      <dgm:spPr/>
      <dgm:t>
        <a:bodyPr/>
        <a:lstStyle/>
        <a:p>
          <a:endParaRPr lang="en-US"/>
        </a:p>
      </dgm:t>
    </dgm:pt>
    <dgm:pt modelId="{E632CAC1-8356-49BB-BF4A-332E1420656B}" type="parTrans" cxnId="{722D31A1-EA86-48DA-9B7A-AD9FB7CAFC4D}">
      <dgm:prSet/>
      <dgm:spPr/>
      <dgm:t>
        <a:bodyPr/>
        <a:lstStyle/>
        <a:p>
          <a:endParaRPr lang="en-US"/>
        </a:p>
      </dgm:t>
    </dgm:pt>
    <dgm:pt modelId="{44F33B54-E041-4CC9-9682-8F546C19DD56}" type="sibTrans" cxnId="{722D31A1-EA86-48DA-9B7A-AD9FB7CAFC4D}">
      <dgm:prSet/>
      <dgm:spPr/>
      <dgm:t>
        <a:bodyPr/>
        <a:lstStyle/>
        <a:p>
          <a:endParaRPr lang="en-US"/>
        </a:p>
      </dgm:t>
    </dgm:pt>
    <dgm:pt modelId="{DAE12763-4683-4F43-A639-D3DDE9913C42}">
      <dgm:prSet phldrT="[Text]" phldr="1"/>
      <dgm:spPr/>
      <dgm:t>
        <a:bodyPr/>
        <a:lstStyle/>
        <a:p>
          <a:endParaRPr lang="en-US"/>
        </a:p>
      </dgm:t>
    </dgm:pt>
    <dgm:pt modelId="{C57C925B-F8BE-42D6-B833-F0E894308461}" type="parTrans" cxnId="{47BFF726-7C25-4AC1-ADBB-5B70EF900859}">
      <dgm:prSet/>
      <dgm:spPr/>
      <dgm:t>
        <a:bodyPr/>
        <a:lstStyle/>
        <a:p>
          <a:endParaRPr lang="en-US"/>
        </a:p>
      </dgm:t>
    </dgm:pt>
    <dgm:pt modelId="{A3F2F689-B0E6-4B7B-9741-BC07A0DB4F61}" type="sibTrans" cxnId="{47BFF726-7C25-4AC1-ADBB-5B70EF900859}">
      <dgm:prSet/>
      <dgm:spPr/>
      <dgm:t>
        <a:bodyPr/>
        <a:lstStyle/>
        <a:p>
          <a:endParaRPr lang="en-US"/>
        </a:p>
      </dgm:t>
    </dgm:pt>
    <dgm:pt modelId="{0005171E-68C4-4C0B-AD06-65360CD2A3F5}">
      <dgm:prSet phldrT="[Text]" phldr="1"/>
      <dgm:spPr/>
      <dgm:t>
        <a:bodyPr/>
        <a:lstStyle/>
        <a:p>
          <a:endParaRPr lang="en-US"/>
        </a:p>
      </dgm:t>
    </dgm:pt>
    <dgm:pt modelId="{33EF4D48-BB2E-4363-A0C7-954BDEE357D4}" type="parTrans" cxnId="{340B252C-F1B5-496D-859F-555C405398D6}">
      <dgm:prSet/>
      <dgm:spPr/>
      <dgm:t>
        <a:bodyPr/>
        <a:lstStyle/>
        <a:p>
          <a:endParaRPr lang="en-US"/>
        </a:p>
      </dgm:t>
    </dgm:pt>
    <dgm:pt modelId="{7AB00101-F24D-4068-8881-6BD68F0E2BDE}" type="sibTrans" cxnId="{340B252C-F1B5-496D-859F-555C405398D6}">
      <dgm:prSet/>
      <dgm:spPr/>
      <dgm:t>
        <a:bodyPr/>
        <a:lstStyle/>
        <a:p>
          <a:endParaRPr lang="en-US"/>
        </a:p>
      </dgm:t>
    </dgm:pt>
    <dgm:pt modelId="{419A86CA-41F1-433E-9F10-CDA5DF0F8851}">
      <dgm:prSet phldrT="[Text]" phldr="1"/>
      <dgm:spPr/>
      <dgm:t>
        <a:bodyPr/>
        <a:lstStyle/>
        <a:p>
          <a:endParaRPr lang="en-US"/>
        </a:p>
      </dgm:t>
    </dgm:pt>
    <dgm:pt modelId="{6E61FEF7-D2BF-4620-95CF-6E54A6C797DE}" type="parTrans" cxnId="{E7006250-9C3A-4C27-B461-E1355474F3CE}">
      <dgm:prSet/>
      <dgm:spPr/>
      <dgm:t>
        <a:bodyPr/>
        <a:lstStyle/>
        <a:p>
          <a:endParaRPr lang="en-US"/>
        </a:p>
      </dgm:t>
    </dgm:pt>
    <dgm:pt modelId="{34432FF8-3854-442A-8223-850627DA5927}" type="sibTrans" cxnId="{E7006250-9C3A-4C27-B461-E1355474F3CE}">
      <dgm:prSet/>
      <dgm:spPr/>
      <dgm:t>
        <a:bodyPr/>
        <a:lstStyle/>
        <a:p>
          <a:endParaRPr lang="en-US"/>
        </a:p>
      </dgm:t>
    </dgm:pt>
    <dgm:pt modelId="{56F7EB99-5604-4EB9-AD24-7B48539AE0A8}">
      <dgm:prSet phldrT="[Text]" phldr="1"/>
      <dgm:spPr/>
      <dgm:t>
        <a:bodyPr/>
        <a:lstStyle/>
        <a:p>
          <a:endParaRPr lang="en-US"/>
        </a:p>
      </dgm:t>
    </dgm:pt>
    <dgm:pt modelId="{9C2052FC-A95E-4AE0-A629-A38DF138F9DD}" type="parTrans" cxnId="{BCD86420-AF0A-4728-9A6A-F2FF6011E935}">
      <dgm:prSet/>
      <dgm:spPr/>
      <dgm:t>
        <a:bodyPr/>
        <a:lstStyle/>
        <a:p>
          <a:endParaRPr lang="en-US"/>
        </a:p>
      </dgm:t>
    </dgm:pt>
    <dgm:pt modelId="{20255EE5-CBC6-45ED-B9F3-79967ECCC1A6}" type="sibTrans" cxnId="{BCD86420-AF0A-4728-9A6A-F2FF6011E935}">
      <dgm:prSet/>
      <dgm:spPr/>
      <dgm:t>
        <a:bodyPr/>
        <a:lstStyle/>
        <a:p>
          <a:endParaRPr lang="en-US"/>
        </a:p>
      </dgm:t>
    </dgm:pt>
    <dgm:pt modelId="{E8C84243-417D-41AD-87E9-85A9654B2BFF}">
      <dgm:prSet phldrT="[Text]" phldr="1"/>
      <dgm:spPr/>
      <dgm:t>
        <a:bodyPr/>
        <a:lstStyle/>
        <a:p>
          <a:endParaRPr lang="en-US"/>
        </a:p>
      </dgm:t>
    </dgm:pt>
    <dgm:pt modelId="{66C87B64-4821-49B6-BA33-5364393C32DA}" type="parTrans" cxnId="{4C5D9760-2766-4EB4-AA33-C634AC27E6B9}">
      <dgm:prSet/>
      <dgm:spPr/>
      <dgm:t>
        <a:bodyPr/>
        <a:lstStyle/>
        <a:p>
          <a:endParaRPr lang="en-US"/>
        </a:p>
      </dgm:t>
    </dgm:pt>
    <dgm:pt modelId="{00A7C98D-25E4-487B-8F10-ADA831800557}" type="sibTrans" cxnId="{4C5D9760-2766-4EB4-AA33-C634AC27E6B9}">
      <dgm:prSet/>
      <dgm:spPr/>
      <dgm:t>
        <a:bodyPr/>
        <a:lstStyle/>
        <a:p>
          <a:endParaRPr lang="en-US"/>
        </a:p>
      </dgm:t>
    </dgm:pt>
    <dgm:pt modelId="{F7B7370C-42A2-483A-942A-67C105AB228F}">
      <dgm:prSet phldrT="[Text]" phldr="1"/>
      <dgm:spPr/>
      <dgm:t>
        <a:bodyPr/>
        <a:lstStyle/>
        <a:p>
          <a:endParaRPr lang="en-US"/>
        </a:p>
      </dgm:t>
    </dgm:pt>
    <dgm:pt modelId="{49483D78-1562-4039-A089-D1F7FC9CB9AF}" type="parTrans" cxnId="{F6372BD2-A8A3-4817-95D8-574F2AD00304}">
      <dgm:prSet/>
      <dgm:spPr/>
      <dgm:t>
        <a:bodyPr/>
        <a:lstStyle/>
        <a:p>
          <a:endParaRPr lang="en-US"/>
        </a:p>
      </dgm:t>
    </dgm:pt>
    <dgm:pt modelId="{4F53FF87-D338-4F9A-99E0-2B9676D9BFEB}" type="sibTrans" cxnId="{F6372BD2-A8A3-4817-95D8-574F2AD00304}">
      <dgm:prSet/>
      <dgm:spPr/>
      <dgm:t>
        <a:bodyPr/>
        <a:lstStyle/>
        <a:p>
          <a:endParaRPr lang="en-US"/>
        </a:p>
      </dgm:t>
    </dgm:pt>
    <dgm:pt modelId="{D0941311-A75E-4A7B-BA8E-68D00B74E9AD}">
      <dgm:prSet phldrT="[Text]" phldr="1"/>
      <dgm:spPr/>
      <dgm:t>
        <a:bodyPr/>
        <a:lstStyle/>
        <a:p>
          <a:endParaRPr lang="en-US"/>
        </a:p>
      </dgm:t>
    </dgm:pt>
    <dgm:pt modelId="{F5BCEDAF-7C73-4D1F-86C6-283E88AAA97F}" type="parTrans" cxnId="{558BF59E-A36C-4F33-9A36-48FA6847DC9F}">
      <dgm:prSet/>
      <dgm:spPr/>
      <dgm:t>
        <a:bodyPr/>
        <a:lstStyle/>
        <a:p>
          <a:endParaRPr lang="en-US"/>
        </a:p>
      </dgm:t>
    </dgm:pt>
    <dgm:pt modelId="{AF410D92-D948-4AC2-90D7-15A5566B1163}" type="sibTrans" cxnId="{558BF59E-A36C-4F33-9A36-48FA6847DC9F}">
      <dgm:prSet/>
      <dgm:spPr/>
      <dgm:t>
        <a:bodyPr/>
        <a:lstStyle/>
        <a:p>
          <a:endParaRPr lang="en-US"/>
        </a:p>
      </dgm:t>
    </dgm:pt>
    <dgm:pt modelId="{1EBC9C15-405C-4C19-B5DC-12B61114CD74}">
      <dgm:prSet phldrT="[Text]" phldr="1"/>
      <dgm:spPr/>
      <dgm:t>
        <a:bodyPr/>
        <a:lstStyle/>
        <a:p>
          <a:endParaRPr lang="en-US"/>
        </a:p>
      </dgm:t>
    </dgm:pt>
    <dgm:pt modelId="{132B60CA-3CF2-433F-9301-B6278FAB1FBD}" type="parTrans" cxnId="{B81873C1-52A6-4EDF-9AFB-AB0AD001BCD6}">
      <dgm:prSet/>
      <dgm:spPr/>
      <dgm:t>
        <a:bodyPr/>
        <a:lstStyle/>
        <a:p>
          <a:endParaRPr lang="en-US"/>
        </a:p>
      </dgm:t>
    </dgm:pt>
    <dgm:pt modelId="{F40C0C3A-33AE-45B7-AE7B-9001494D08D2}" type="sibTrans" cxnId="{B81873C1-52A6-4EDF-9AFB-AB0AD001BCD6}">
      <dgm:prSet/>
      <dgm:spPr/>
      <dgm:t>
        <a:bodyPr/>
        <a:lstStyle/>
        <a:p>
          <a:endParaRPr lang="en-US"/>
        </a:p>
      </dgm:t>
    </dgm:pt>
    <dgm:pt modelId="{FD2D4490-652F-4C80-8CCE-9C46007EC31F}" type="pres">
      <dgm:prSet presAssocID="{9B497A56-81A4-47D2-8C05-A314366163C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64ADE7-0EAB-419D-A7A0-4BB148752FA0}" type="pres">
      <dgm:prSet presAssocID="{2AA88A34-DB43-4CBA-B65E-57DA805521B8}" presName="circle1" presStyleLbl="node1" presStyleIdx="0" presStyleCnt="3"/>
      <dgm:spPr/>
    </dgm:pt>
    <dgm:pt modelId="{3E4733DF-6E97-4617-BDE8-2D03F96146BA}" type="pres">
      <dgm:prSet presAssocID="{2AA88A34-DB43-4CBA-B65E-57DA805521B8}" presName="space" presStyleCnt="0"/>
      <dgm:spPr/>
    </dgm:pt>
    <dgm:pt modelId="{F44C7505-A15A-4857-8D4F-F414AC540BF0}" type="pres">
      <dgm:prSet presAssocID="{2AA88A34-DB43-4CBA-B65E-57DA805521B8}" presName="rect1" presStyleLbl="alignAcc1" presStyleIdx="0" presStyleCnt="3"/>
      <dgm:spPr/>
      <dgm:t>
        <a:bodyPr/>
        <a:lstStyle/>
        <a:p>
          <a:endParaRPr lang="en-US"/>
        </a:p>
      </dgm:t>
    </dgm:pt>
    <dgm:pt modelId="{D16FFF5C-FA45-4C40-AA62-B082268C705A}" type="pres">
      <dgm:prSet presAssocID="{419A86CA-41F1-433E-9F10-CDA5DF0F8851}" presName="vertSpace2" presStyleLbl="node1" presStyleIdx="0" presStyleCnt="3"/>
      <dgm:spPr/>
    </dgm:pt>
    <dgm:pt modelId="{5E6863C5-A586-4CBD-8167-4147493C3A66}" type="pres">
      <dgm:prSet presAssocID="{419A86CA-41F1-433E-9F10-CDA5DF0F8851}" presName="circle2" presStyleLbl="node1" presStyleIdx="1" presStyleCnt="3"/>
      <dgm:spPr/>
    </dgm:pt>
    <dgm:pt modelId="{D43F51BF-5CCA-4D05-9486-B2C15FDA96BC}" type="pres">
      <dgm:prSet presAssocID="{419A86CA-41F1-433E-9F10-CDA5DF0F8851}" presName="rect2" presStyleLbl="alignAcc1" presStyleIdx="1" presStyleCnt="3"/>
      <dgm:spPr/>
      <dgm:t>
        <a:bodyPr/>
        <a:lstStyle/>
        <a:p>
          <a:endParaRPr lang="en-US"/>
        </a:p>
      </dgm:t>
    </dgm:pt>
    <dgm:pt modelId="{99F1285E-EA41-4C20-B841-50F06FD7BDD4}" type="pres">
      <dgm:prSet presAssocID="{F7B7370C-42A2-483A-942A-67C105AB228F}" presName="vertSpace3" presStyleLbl="node1" presStyleIdx="1" presStyleCnt="3"/>
      <dgm:spPr/>
    </dgm:pt>
    <dgm:pt modelId="{2EC38614-B9F5-4332-AC56-9C60FF46BE44}" type="pres">
      <dgm:prSet presAssocID="{F7B7370C-42A2-483A-942A-67C105AB228F}" presName="circle3" presStyleLbl="node1" presStyleIdx="2" presStyleCnt="3"/>
      <dgm:spPr/>
    </dgm:pt>
    <dgm:pt modelId="{F63FBDBA-C36F-4671-B925-90F4D8A8D311}" type="pres">
      <dgm:prSet presAssocID="{F7B7370C-42A2-483A-942A-67C105AB228F}" presName="rect3" presStyleLbl="alignAcc1" presStyleIdx="2" presStyleCnt="3"/>
      <dgm:spPr/>
      <dgm:t>
        <a:bodyPr/>
        <a:lstStyle/>
        <a:p>
          <a:endParaRPr lang="en-US"/>
        </a:p>
      </dgm:t>
    </dgm:pt>
    <dgm:pt modelId="{BC4CEBC7-181F-405A-9C58-0D968C69D234}" type="pres">
      <dgm:prSet presAssocID="{2AA88A34-DB43-4CBA-B65E-57DA805521B8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76283-5692-41E8-A0E1-AC52C4947419}" type="pres">
      <dgm:prSet presAssocID="{2AA88A34-DB43-4CBA-B65E-57DA805521B8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911561-1443-426A-8115-6FB4CBF9EF47}" type="pres">
      <dgm:prSet presAssocID="{419A86CA-41F1-433E-9F10-CDA5DF0F8851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EF27C-E2FC-49D4-98F8-B7C552F217EA}" type="pres">
      <dgm:prSet presAssocID="{419A86CA-41F1-433E-9F10-CDA5DF0F8851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06F5E-2DCB-4F5A-A89B-CB4F577B4927}" type="pres">
      <dgm:prSet presAssocID="{F7B7370C-42A2-483A-942A-67C105AB228F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C2ECF-B001-4A02-B4B5-79551DFCFD06}" type="pres">
      <dgm:prSet presAssocID="{F7B7370C-42A2-483A-942A-67C105AB228F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FAC557-FC2D-4F2A-89EC-48A88709F0AF}" type="presOf" srcId="{DAE12763-4683-4F43-A639-D3DDE9913C42}" destId="{1FC76283-5692-41E8-A0E1-AC52C4947419}" srcOrd="0" destOrd="0" presId="urn:microsoft.com/office/officeart/2005/8/layout/target3"/>
    <dgm:cxn modelId="{D35D100F-73D2-4378-8187-49860AA30431}" type="presOf" srcId="{419A86CA-41F1-433E-9F10-CDA5DF0F8851}" destId="{11911561-1443-426A-8115-6FB4CBF9EF47}" srcOrd="1" destOrd="0" presId="urn:microsoft.com/office/officeart/2005/8/layout/target3"/>
    <dgm:cxn modelId="{C34C5C9B-8E9E-4340-AD49-140B01A50160}" type="presOf" srcId="{F7B7370C-42A2-483A-942A-67C105AB228F}" destId="{F63FBDBA-C36F-4671-B925-90F4D8A8D311}" srcOrd="0" destOrd="0" presId="urn:microsoft.com/office/officeart/2005/8/layout/target3"/>
    <dgm:cxn modelId="{B81873C1-52A6-4EDF-9AFB-AB0AD001BCD6}" srcId="{F7B7370C-42A2-483A-942A-67C105AB228F}" destId="{1EBC9C15-405C-4C19-B5DC-12B61114CD74}" srcOrd="1" destOrd="0" parTransId="{132B60CA-3CF2-433F-9301-B6278FAB1FBD}" sibTransId="{F40C0C3A-33AE-45B7-AE7B-9001494D08D2}"/>
    <dgm:cxn modelId="{3E34E81E-DB5C-455D-A8FB-C529B3661B17}" type="presOf" srcId="{1EBC9C15-405C-4C19-B5DC-12B61114CD74}" destId="{56DC2ECF-B001-4A02-B4B5-79551DFCFD06}" srcOrd="0" destOrd="1" presId="urn:microsoft.com/office/officeart/2005/8/layout/target3"/>
    <dgm:cxn modelId="{BCD86420-AF0A-4728-9A6A-F2FF6011E935}" srcId="{419A86CA-41F1-433E-9F10-CDA5DF0F8851}" destId="{56F7EB99-5604-4EB9-AD24-7B48539AE0A8}" srcOrd="0" destOrd="0" parTransId="{9C2052FC-A95E-4AE0-A629-A38DF138F9DD}" sibTransId="{20255EE5-CBC6-45ED-B9F3-79967ECCC1A6}"/>
    <dgm:cxn modelId="{F6372BD2-A8A3-4817-95D8-574F2AD00304}" srcId="{9B497A56-81A4-47D2-8C05-A314366163CA}" destId="{F7B7370C-42A2-483A-942A-67C105AB228F}" srcOrd="2" destOrd="0" parTransId="{49483D78-1562-4039-A089-D1F7FC9CB9AF}" sibTransId="{4F53FF87-D338-4F9A-99E0-2B9676D9BFEB}"/>
    <dgm:cxn modelId="{48CB00CF-8D9F-4914-9D05-179E9156A07A}" type="presOf" srcId="{E8C84243-417D-41AD-87E9-85A9654B2BFF}" destId="{56FEF27C-E2FC-49D4-98F8-B7C552F217EA}" srcOrd="0" destOrd="1" presId="urn:microsoft.com/office/officeart/2005/8/layout/target3"/>
    <dgm:cxn modelId="{E7006250-9C3A-4C27-B461-E1355474F3CE}" srcId="{9B497A56-81A4-47D2-8C05-A314366163CA}" destId="{419A86CA-41F1-433E-9F10-CDA5DF0F8851}" srcOrd="1" destOrd="0" parTransId="{6E61FEF7-D2BF-4620-95CF-6E54A6C797DE}" sibTransId="{34432FF8-3854-442A-8223-850627DA5927}"/>
    <dgm:cxn modelId="{A980E69A-891F-4214-BEEA-79712337797A}" type="presOf" srcId="{419A86CA-41F1-433E-9F10-CDA5DF0F8851}" destId="{D43F51BF-5CCA-4D05-9486-B2C15FDA96BC}" srcOrd="0" destOrd="0" presId="urn:microsoft.com/office/officeart/2005/8/layout/target3"/>
    <dgm:cxn modelId="{558BF59E-A36C-4F33-9A36-48FA6847DC9F}" srcId="{F7B7370C-42A2-483A-942A-67C105AB228F}" destId="{D0941311-A75E-4A7B-BA8E-68D00B74E9AD}" srcOrd="0" destOrd="0" parTransId="{F5BCEDAF-7C73-4D1F-86C6-283E88AAA97F}" sibTransId="{AF410D92-D948-4AC2-90D7-15A5566B1163}"/>
    <dgm:cxn modelId="{D55159C9-91A3-4316-8D6A-F435157477D5}" type="presOf" srcId="{56F7EB99-5604-4EB9-AD24-7B48539AE0A8}" destId="{56FEF27C-E2FC-49D4-98F8-B7C552F217EA}" srcOrd="0" destOrd="0" presId="urn:microsoft.com/office/officeart/2005/8/layout/target3"/>
    <dgm:cxn modelId="{722D31A1-EA86-48DA-9B7A-AD9FB7CAFC4D}" srcId="{9B497A56-81A4-47D2-8C05-A314366163CA}" destId="{2AA88A34-DB43-4CBA-B65E-57DA805521B8}" srcOrd="0" destOrd="0" parTransId="{E632CAC1-8356-49BB-BF4A-332E1420656B}" sibTransId="{44F33B54-E041-4CC9-9682-8F546C19DD56}"/>
    <dgm:cxn modelId="{228917B4-3D37-4D06-AB7F-6AD1DB11D342}" type="presOf" srcId="{2AA88A34-DB43-4CBA-B65E-57DA805521B8}" destId="{F44C7505-A15A-4857-8D4F-F414AC540BF0}" srcOrd="0" destOrd="0" presId="urn:microsoft.com/office/officeart/2005/8/layout/target3"/>
    <dgm:cxn modelId="{42B34F26-CD58-4ADB-85C6-8E721CB52DB8}" type="presOf" srcId="{0005171E-68C4-4C0B-AD06-65360CD2A3F5}" destId="{1FC76283-5692-41E8-A0E1-AC52C4947419}" srcOrd="0" destOrd="1" presId="urn:microsoft.com/office/officeart/2005/8/layout/target3"/>
    <dgm:cxn modelId="{340B252C-F1B5-496D-859F-555C405398D6}" srcId="{2AA88A34-DB43-4CBA-B65E-57DA805521B8}" destId="{0005171E-68C4-4C0B-AD06-65360CD2A3F5}" srcOrd="1" destOrd="0" parTransId="{33EF4D48-BB2E-4363-A0C7-954BDEE357D4}" sibTransId="{7AB00101-F24D-4068-8881-6BD68F0E2BDE}"/>
    <dgm:cxn modelId="{C8E262BF-BAEE-4490-8654-74E097B3A9E2}" type="presOf" srcId="{F7B7370C-42A2-483A-942A-67C105AB228F}" destId="{B0906F5E-2DCB-4F5A-A89B-CB4F577B4927}" srcOrd="1" destOrd="0" presId="urn:microsoft.com/office/officeart/2005/8/layout/target3"/>
    <dgm:cxn modelId="{4C5D9760-2766-4EB4-AA33-C634AC27E6B9}" srcId="{419A86CA-41F1-433E-9F10-CDA5DF0F8851}" destId="{E8C84243-417D-41AD-87E9-85A9654B2BFF}" srcOrd="1" destOrd="0" parTransId="{66C87B64-4821-49B6-BA33-5364393C32DA}" sibTransId="{00A7C98D-25E4-487B-8F10-ADA831800557}"/>
    <dgm:cxn modelId="{4D42F7C2-09BE-46C7-B823-81FAA43A876A}" type="presOf" srcId="{D0941311-A75E-4A7B-BA8E-68D00B74E9AD}" destId="{56DC2ECF-B001-4A02-B4B5-79551DFCFD06}" srcOrd="0" destOrd="0" presId="urn:microsoft.com/office/officeart/2005/8/layout/target3"/>
    <dgm:cxn modelId="{795E210A-BDD8-4627-B599-9AF7C8F57D49}" type="presOf" srcId="{9B497A56-81A4-47D2-8C05-A314366163CA}" destId="{FD2D4490-652F-4C80-8CCE-9C46007EC31F}" srcOrd="0" destOrd="0" presId="urn:microsoft.com/office/officeart/2005/8/layout/target3"/>
    <dgm:cxn modelId="{47BFF726-7C25-4AC1-ADBB-5B70EF900859}" srcId="{2AA88A34-DB43-4CBA-B65E-57DA805521B8}" destId="{DAE12763-4683-4F43-A639-D3DDE9913C42}" srcOrd="0" destOrd="0" parTransId="{C57C925B-F8BE-42D6-B833-F0E894308461}" sibTransId="{A3F2F689-B0E6-4B7B-9741-BC07A0DB4F61}"/>
    <dgm:cxn modelId="{8409D294-EEE4-48AF-9281-DF9DE3292DA1}" type="presOf" srcId="{2AA88A34-DB43-4CBA-B65E-57DA805521B8}" destId="{BC4CEBC7-181F-405A-9C58-0D968C69D234}" srcOrd="1" destOrd="0" presId="urn:microsoft.com/office/officeart/2005/8/layout/target3"/>
    <dgm:cxn modelId="{80956925-E3A8-47D4-BD38-2CCA9E257688}" type="presParOf" srcId="{FD2D4490-652F-4C80-8CCE-9C46007EC31F}" destId="{C664ADE7-0EAB-419D-A7A0-4BB148752FA0}" srcOrd="0" destOrd="0" presId="urn:microsoft.com/office/officeart/2005/8/layout/target3"/>
    <dgm:cxn modelId="{AF9AB041-04CD-4E71-B2BA-2E3659917F86}" type="presParOf" srcId="{FD2D4490-652F-4C80-8CCE-9C46007EC31F}" destId="{3E4733DF-6E97-4617-BDE8-2D03F96146BA}" srcOrd="1" destOrd="0" presId="urn:microsoft.com/office/officeart/2005/8/layout/target3"/>
    <dgm:cxn modelId="{B382959A-8C3E-46E9-9DAB-B74FB1A025D7}" type="presParOf" srcId="{FD2D4490-652F-4C80-8CCE-9C46007EC31F}" destId="{F44C7505-A15A-4857-8D4F-F414AC540BF0}" srcOrd="2" destOrd="0" presId="urn:microsoft.com/office/officeart/2005/8/layout/target3"/>
    <dgm:cxn modelId="{2704613E-E18A-4D54-9A4B-5DFE2372ED76}" type="presParOf" srcId="{FD2D4490-652F-4C80-8CCE-9C46007EC31F}" destId="{D16FFF5C-FA45-4C40-AA62-B082268C705A}" srcOrd="3" destOrd="0" presId="urn:microsoft.com/office/officeart/2005/8/layout/target3"/>
    <dgm:cxn modelId="{3C54B49F-EA56-4DAE-80CD-2C154E1CA839}" type="presParOf" srcId="{FD2D4490-652F-4C80-8CCE-9C46007EC31F}" destId="{5E6863C5-A586-4CBD-8167-4147493C3A66}" srcOrd="4" destOrd="0" presId="urn:microsoft.com/office/officeart/2005/8/layout/target3"/>
    <dgm:cxn modelId="{1014ECF8-6943-4139-8C6C-DB60FDB62EEE}" type="presParOf" srcId="{FD2D4490-652F-4C80-8CCE-9C46007EC31F}" destId="{D43F51BF-5CCA-4D05-9486-B2C15FDA96BC}" srcOrd="5" destOrd="0" presId="urn:microsoft.com/office/officeart/2005/8/layout/target3"/>
    <dgm:cxn modelId="{B68A7B98-8DE4-4079-BEF9-9D36B3DB9830}" type="presParOf" srcId="{FD2D4490-652F-4C80-8CCE-9C46007EC31F}" destId="{99F1285E-EA41-4C20-B841-50F06FD7BDD4}" srcOrd="6" destOrd="0" presId="urn:microsoft.com/office/officeart/2005/8/layout/target3"/>
    <dgm:cxn modelId="{23656A9F-5DBE-4F59-8EAF-046F2D166250}" type="presParOf" srcId="{FD2D4490-652F-4C80-8CCE-9C46007EC31F}" destId="{2EC38614-B9F5-4332-AC56-9C60FF46BE44}" srcOrd="7" destOrd="0" presId="urn:microsoft.com/office/officeart/2005/8/layout/target3"/>
    <dgm:cxn modelId="{7F38CFFD-0359-46F7-8303-5C6030AA49DF}" type="presParOf" srcId="{FD2D4490-652F-4C80-8CCE-9C46007EC31F}" destId="{F63FBDBA-C36F-4671-B925-90F4D8A8D311}" srcOrd="8" destOrd="0" presId="urn:microsoft.com/office/officeart/2005/8/layout/target3"/>
    <dgm:cxn modelId="{3CAE1761-850A-4322-AA1A-257A83ADE88F}" type="presParOf" srcId="{FD2D4490-652F-4C80-8CCE-9C46007EC31F}" destId="{BC4CEBC7-181F-405A-9C58-0D968C69D234}" srcOrd="9" destOrd="0" presId="urn:microsoft.com/office/officeart/2005/8/layout/target3"/>
    <dgm:cxn modelId="{55D3EB37-C66C-428E-9D0B-542D7CEABD61}" type="presParOf" srcId="{FD2D4490-652F-4C80-8CCE-9C46007EC31F}" destId="{1FC76283-5692-41E8-A0E1-AC52C4947419}" srcOrd="10" destOrd="0" presId="urn:microsoft.com/office/officeart/2005/8/layout/target3"/>
    <dgm:cxn modelId="{46F6DDA7-9DFA-4F65-9774-4F778504669C}" type="presParOf" srcId="{FD2D4490-652F-4C80-8CCE-9C46007EC31F}" destId="{11911561-1443-426A-8115-6FB4CBF9EF47}" srcOrd="11" destOrd="0" presId="urn:microsoft.com/office/officeart/2005/8/layout/target3"/>
    <dgm:cxn modelId="{F27A590D-A66B-432A-90E0-650F8F8FB16C}" type="presParOf" srcId="{FD2D4490-652F-4C80-8CCE-9C46007EC31F}" destId="{56FEF27C-E2FC-49D4-98F8-B7C552F217EA}" srcOrd="12" destOrd="0" presId="urn:microsoft.com/office/officeart/2005/8/layout/target3"/>
    <dgm:cxn modelId="{4A354C1E-4C6D-4D36-9550-BE1B855AA9C6}" type="presParOf" srcId="{FD2D4490-652F-4C80-8CCE-9C46007EC31F}" destId="{B0906F5E-2DCB-4F5A-A89B-CB4F577B4927}" srcOrd="13" destOrd="0" presId="urn:microsoft.com/office/officeart/2005/8/layout/target3"/>
    <dgm:cxn modelId="{90ABAA31-447D-4ACD-A0B5-A517E864FA08}" type="presParOf" srcId="{FD2D4490-652F-4C80-8CCE-9C46007EC31F}" destId="{56DC2ECF-B001-4A02-B4B5-79551DFCFD0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64ADE7-0EAB-419D-A7A0-4BB148752FA0}">
      <dsp:nvSpPr>
        <dsp:cNvPr id="0" name=""/>
        <dsp:cNvSpPr/>
      </dsp:nvSpPr>
      <dsp:spPr>
        <a:xfrm>
          <a:off x="0" y="0"/>
          <a:ext cx="350838" cy="3508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C7505-A15A-4857-8D4F-F414AC540BF0}">
      <dsp:nvSpPr>
        <dsp:cNvPr id="0" name=""/>
        <dsp:cNvSpPr/>
      </dsp:nvSpPr>
      <dsp:spPr>
        <a:xfrm>
          <a:off x="175419" y="0"/>
          <a:ext cx="662781" cy="3508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5419" y="0"/>
        <a:ext cx="331390" cy="105251"/>
      </dsp:txXfrm>
    </dsp:sp>
    <dsp:sp modelId="{5E6863C5-A586-4CBD-8167-4147493C3A66}">
      <dsp:nvSpPr>
        <dsp:cNvPr id="0" name=""/>
        <dsp:cNvSpPr/>
      </dsp:nvSpPr>
      <dsp:spPr>
        <a:xfrm>
          <a:off x="61396" y="105251"/>
          <a:ext cx="228044" cy="22804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F51BF-5CCA-4D05-9486-B2C15FDA96BC}">
      <dsp:nvSpPr>
        <dsp:cNvPr id="0" name=""/>
        <dsp:cNvSpPr/>
      </dsp:nvSpPr>
      <dsp:spPr>
        <a:xfrm>
          <a:off x="175419" y="105251"/>
          <a:ext cx="662781" cy="2280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5419" y="105251"/>
        <a:ext cx="331390" cy="105251"/>
      </dsp:txXfrm>
    </dsp:sp>
    <dsp:sp modelId="{2EC38614-B9F5-4332-AC56-9C60FF46BE44}">
      <dsp:nvSpPr>
        <dsp:cNvPr id="0" name=""/>
        <dsp:cNvSpPr/>
      </dsp:nvSpPr>
      <dsp:spPr>
        <a:xfrm>
          <a:off x="122793" y="210502"/>
          <a:ext cx="105251" cy="10525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FBDBA-C36F-4671-B925-90F4D8A8D311}">
      <dsp:nvSpPr>
        <dsp:cNvPr id="0" name=""/>
        <dsp:cNvSpPr/>
      </dsp:nvSpPr>
      <dsp:spPr>
        <a:xfrm>
          <a:off x="175419" y="210502"/>
          <a:ext cx="662781" cy="10525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5419" y="210502"/>
        <a:ext cx="331390" cy="105251"/>
      </dsp:txXfrm>
    </dsp:sp>
    <dsp:sp modelId="{1FC76283-5692-41E8-A0E1-AC52C4947419}">
      <dsp:nvSpPr>
        <dsp:cNvPr id="0" name=""/>
        <dsp:cNvSpPr/>
      </dsp:nvSpPr>
      <dsp:spPr>
        <a:xfrm>
          <a:off x="506809" y="0"/>
          <a:ext cx="331390" cy="10525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</dsp:txBody>
      <dsp:txXfrm>
        <a:off x="506809" y="0"/>
        <a:ext cx="331390" cy="105251"/>
      </dsp:txXfrm>
    </dsp:sp>
    <dsp:sp modelId="{56FEF27C-E2FC-49D4-98F8-B7C552F217EA}">
      <dsp:nvSpPr>
        <dsp:cNvPr id="0" name=""/>
        <dsp:cNvSpPr/>
      </dsp:nvSpPr>
      <dsp:spPr>
        <a:xfrm>
          <a:off x="506809" y="105251"/>
          <a:ext cx="331390" cy="10525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</dsp:txBody>
      <dsp:txXfrm>
        <a:off x="506809" y="105251"/>
        <a:ext cx="331390" cy="105251"/>
      </dsp:txXfrm>
    </dsp:sp>
    <dsp:sp modelId="{56DC2ECF-B001-4A02-B4B5-79551DFCFD06}">
      <dsp:nvSpPr>
        <dsp:cNvPr id="0" name=""/>
        <dsp:cNvSpPr/>
      </dsp:nvSpPr>
      <dsp:spPr>
        <a:xfrm>
          <a:off x="506809" y="210502"/>
          <a:ext cx="331390" cy="10525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500" kern="1200"/>
        </a:p>
      </dsp:txBody>
      <dsp:txXfrm>
        <a:off x="506809" y="210502"/>
        <a:ext cx="331390" cy="105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63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6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1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5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7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6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0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03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6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56ECE-0242-4F2C-8BE6-681FF3A2D74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5C213-D7D0-4B04-BFA6-F04EA4681A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5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Welcome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065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5410200" cy="27432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Johora</a:t>
            </a:r>
            <a:r>
              <a:rPr lang="en-US" sz="3200" dirty="0" smtClean="0"/>
              <a:t> </a:t>
            </a:r>
            <a:r>
              <a:rPr lang="en-US" sz="3200" dirty="0" err="1" smtClean="0"/>
              <a:t>Binte</a:t>
            </a:r>
            <a:r>
              <a:rPr lang="en-US" sz="3200" dirty="0" smtClean="0"/>
              <a:t> Abedin</a:t>
            </a:r>
            <a:br>
              <a:rPr lang="en-US" sz="3200" dirty="0" smtClean="0"/>
            </a:br>
            <a:r>
              <a:rPr lang="en-US" sz="3200" dirty="0" smtClean="0"/>
              <a:t>Instructor( English)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Narayangong</a:t>
            </a:r>
            <a:r>
              <a:rPr lang="en-US" sz="3200" dirty="0" smtClean="0"/>
              <a:t> Govt. Technical </a:t>
            </a:r>
            <a:br>
              <a:rPr lang="en-US" sz="3200" dirty="0" smtClean="0"/>
            </a:br>
            <a:r>
              <a:rPr lang="en-US" sz="3200" dirty="0" smtClean="0"/>
              <a:t>School and College.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5257800" y="990600"/>
            <a:ext cx="3733800" cy="46482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Class:Six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Subject:English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Present:40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Absent:5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Class Duration:40 Minutes</a:t>
            </a:r>
          </a:p>
          <a:p>
            <a:pPr algn="l"/>
            <a:r>
              <a:rPr lang="en-US" smtClean="0">
                <a:solidFill>
                  <a:schemeClr val="tx1"/>
                </a:solidFill>
              </a:rPr>
              <a:t>Date:17-2-2023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971799"/>
          </a:xfrm>
        </p:spPr>
        <p:txBody>
          <a:bodyPr>
            <a:normAutofit/>
          </a:bodyPr>
          <a:lstStyle/>
          <a:p>
            <a:r>
              <a:rPr lang="en-US" dirty="0" smtClean="0"/>
              <a:t>Learning Outcome:</a:t>
            </a:r>
            <a:br>
              <a:rPr lang="en-US" dirty="0" smtClean="0"/>
            </a:br>
            <a:r>
              <a:rPr lang="en-US" sz="2700" dirty="0" smtClean="0"/>
              <a:t>.Ask and answer questions</a:t>
            </a:r>
            <a:br>
              <a:rPr lang="en-US" sz="2700" dirty="0" smtClean="0"/>
            </a:br>
            <a:r>
              <a:rPr lang="en-US" sz="2700" dirty="0" smtClean="0"/>
              <a:t>.Read and understand written instructions</a:t>
            </a:r>
            <a:br>
              <a:rPr lang="en-US" sz="2700" dirty="0" smtClean="0"/>
            </a:br>
            <a:r>
              <a:rPr lang="en-US" sz="2700" dirty="0" smtClean="0"/>
              <a:t>.Read and understand texts</a:t>
            </a:r>
            <a:br>
              <a:rPr lang="en-US" sz="2700" dirty="0" smtClean="0"/>
            </a:b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1725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1201400" y="1295400"/>
          <a:ext cx="838200" cy="350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Siyam\Desktop\images mia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90574"/>
            <a:ext cx="63246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71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44196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Thank you.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9047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Welcome</vt:lpstr>
      <vt:lpstr>Johora Binte Abedin Instructor( English) Narayangong Govt. Technical  School and College. </vt:lpstr>
      <vt:lpstr>Learning Outcome: .Ask and answer questions .Read and understand written instructions .Read and understand texts </vt:lpstr>
      <vt:lpstr>PowerPoint Presentation</vt:lpstr>
      <vt:lpstr>Thank you.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ismail - [2010]</dc:creator>
  <cp:lastModifiedBy>Mahmud</cp:lastModifiedBy>
  <cp:revision>6</cp:revision>
  <dcterms:created xsi:type="dcterms:W3CDTF">2020-12-16T12:11:11Z</dcterms:created>
  <dcterms:modified xsi:type="dcterms:W3CDTF">2023-11-07T15:18:25Z</dcterms:modified>
</cp:coreProperties>
</file>