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পরিচিতি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752601"/>
            <a:ext cx="6019800" cy="2971800"/>
          </a:xfrm>
        </p:spPr>
        <p:txBody>
          <a:bodyPr/>
          <a:lstStyle/>
          <a:p>
            <a:pPr>
              <a:buNone/>
            </a:pP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নাম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: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মাহমুদুল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হাসান</a:t>
            </a:r>
            <a:endParaRPr lang="en-US" b="1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পদবি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: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ইন্সট্রাক্টর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পদার্থ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)</a:t>
            </a:r>
          </a:p>
          <a:p>
            <a:pPr>
              <a:buNone/>
            </a:pP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নারায়ণগঞ্জ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সরকারি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টেকানক্যাল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স্কুল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কলেজ</a:t>
            </a:r>
            <a:endParaRPr lang="en-US" b="1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পাঠানটুলী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নারায়ণগঞ্জ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বিষয়</a:t>
            </a:r>
            <a:r>
              <a:rPr lang="en-US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পরিচিতি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81199"/>
            <a:ext cx="6019800" cy="327660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বিষয়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   : পদার্থ-২</a:t>
            </a: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অধ্যায়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 :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ত্রয়োদশ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অধ্যায়ের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শিরোনাম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ইলেকট্রনিক্স</a:t>
            </a:r>
            <a:endParaRPr lang="en-US" dirty="0" smtClean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সময়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: ৪৫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মিনিট</a:t>
            </a:r>
            <a:endParaRPr lang="en-US" dirty="0" smtClean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ইলেকট্রনিক্সের</a:t>
            </a:r>
            <a:r>
              <a:rPr lang="en-US" sz="3600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ক্রমবিকাশ</a:t>
            </a:r>
            <a:endParaRPr lang="en-US" sz="3600" dirty="0">
              <a:solidFill>
                <a:schemeClr val="accent5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676401"/>
            <a:ext cx="3886200" cy="1981200"/>
          </a:xfrm>
        </p:spPr>
        <p:txBody>
          <a:bodyPr/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ভ্যাকুয়াম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টিউব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ট্রানজিস্টর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ইন্টিগ্রেটেড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সার্কিট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IC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)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ভ্যাকুয়াম</a:t>
            </a:r>
            <a:r>
              <a:rPr lang="en-US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টিউব</a:t>
            </a:r>
            <a:r>
              <a:rPr lang="en-US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(</a:t>
            </a:r>
            <a:r>
              <a:rPr lang="en-US" sz="3600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1904</a:t>
            </a:r>
            <a:r>
              <a:rPr lang="en-US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)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endParaRPr lang="en-US" dirty="0"/>
          </a:p>
        </p:txBody>
      </p:sp>
      <p:pic>
        <p:nvPicPr>
          <p:cNvPr id="4" name="Content Placeholder 3" descr="vacum tub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1447800"/>
            <a:ext cx="4297363" cy="42973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ট্রানজিস্টর</a:t>
            </a:r>
            <a:r>
              <a:rPr lang="en-US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(</a:t>
            </a:r>
            <a:r>
              <a:rPr lang="en-US" sz="3600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1947</a:t>
            </a:r>
            <a:r>
              <a:rPr lang="en-US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)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endParaRPr lang="en-US" dirty="0"/>
          </a:p>
        </p:txBody>
      </p:sp>
      <p:pic>
        <p:nvPicPr>
          <p:cNvPr id="4" name="Content Placeholder 3" descr="1_transisto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6567" y="1600201"/>
            <a:ext cx="4537469" cy="41148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ইন্টিগ্রেটেড</a:t>
            </a:r>
            <a:r>
              <a:rPr lang="en-US" sz="4000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সার্কিট</a:t>
            </a:r>
            <a:r>
              <a:rPr lang="en-US" sz="4000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(1971)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endParaRPr lang="en-US" dirty="0"/>
          </a:p>
        </p:txBody>
      </p:sp>
      <p:pic>
        <p:nvPicPr>
          <p:cNvPr id="4" name="Content Placeholder 3" descr="Electronic_circuit ful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2000" y="2186781"/>
            <a:ext cx="5080000" cy="33528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ধন্যবাদ-imag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87" y="1796256"/>
            <a:ext cx="6143625" cy="41338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51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পরিচিতি</vt:lpstr>
      <vt:lpstr>বিষয় পরিচিতি</vt:lpstr>
      <vt:lpstr>ইলেকট্রনিক্সের ক্রমবিকাশ</vt:lpstr>
      <vt:lpstr>ভ্যাকুয়াম টিউব(1904) </vt:lpstr>
      <vt:lpstr>ট্রানজিস্টর(1947) </vt:lpstr>
      <vt:lpstr>ইন্টিগ্রেটেড সার্কিট(1971) </vt:lpstr>
      <vt:lpstr>Slide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Mahbub</dc:creator>
  <cp:lastModifiedBy>Mahbub</cp:lastModifiedBy>
  <cp:revision>9</cp:revision>
  <dcterms:created xsi:type="dcterms:W3CDTF">2023-11-08T06:50:14Z</dcterms:created>
  <dcterms:modified xsi:type="dcterms:W3CDTF">2023-11-08T09:37:51Z</dcterms:modified>
</cp:coreProperties>
</file>