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65" r:id="rId4"/>
    <p:sldId id="268" r:id="rId5"/>
    <p:sldId id="267" r:id="rId6"/>
    <p:sldId id="261" r:id="rId7"/>
    <p:sldId id="269" r:id="rId8"/>
    <p:sldId id="270" r:id="rId9"/>
    <p:sldId id="266" r:id="rId10"/>
    <p:sldId id="259" r:id="rId11"/>
    <p:sldId id="264" r:id="rId12"/>
    <p:sldId id="260" r:id="rId13"/>
    <p:sldId id="271" r:id="rId14"/>
    <p:sldId id="262" r:id="rId15"/>
    <p:sldId id="272" r:id="rId16"/>
    <p:sldId id="273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5B7DC-51FF-467C-B83E-0E5F62339E7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DBA9B-A72A-45C4-8C5E-9A4D11F96B07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</a:p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পাঠশেষে শিক্ষার্থীরা-</a:t>
          </a:r>
        </a:p>
        <a:p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ডিসেম্বর কি</a:t>
          </a:r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তা বলতে পারবে।</a:t>
          </a:r>
        </a:p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“নিয়াজীর আত্নসমর্পণ আনন্দের কিন্ত শরীফের কুলখানি বেদনার”   তা ব্যাখা করতে পারবে।</a:t>
          </a:r>
        </a:p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একাত্তরের দিন গুলি গল্পে কীভাবে মক্তিযুদ্ধের কথা উন্মেচিত হয়েছে তা বর্ণনা করতে পারবে।</a:t>
          </a:r>
        </a:p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দিনগুলি ‘র সমগ্র অনুভবকে ধারণ করে” – উক্তিটি মূল্যায়ন করতে পারবে। </a:t>
          </a:r>
          <a:r>
            <a: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D48C2-51FD-4902-943F-1967D9912825}" type="parTrans" cxnId="{2E779D14-D425-4D19-9F39-BAE9F7275C7D}">
      <dgm:prSet/>
      <dgm:spPr/>
      <dgm:t>
        <a:bodyPr/>
        <a:lstStyle/>
        <a:p>
          <a:endParaRPr lang="en-US"/>
        </a:p>
      </dgm:t>
    </dgm:pt>
    <dgm:pt modelId="{C9D263F3-30B2-4BF0-A4D1-D6303105DF9D}" type="sibTrans" cxnId="{2E779D14-D425-4D19-9F39-BAE9F7275C7D}">
      <dgm:prSet/>
      <dgm:spPr/>
      <dgm:t>
        <a:bodyPr/>
        <a:lstStyle/>
        <a:p>
          <a:endParaRPr lang="en-US"/>
        </a:p>
      </dgm:t>
    </dgm:pt>
    <dgm:pt modelId="{CF09CA10-36B4-48FE-A0C4-33010EA25786}" type="pres">
      <dgm:prSet presAssocID="{A725B7DC-51FF-467C-B83E-0E5F62339E78}" presName="diagram" presStyleCnt="0">
        <dgm:presLayoutVars>
          <dgm:dir/>
          <dgm:resizeHandles val="exact"/>
        </dgm:presLayoutVars>
      </dgm:prSet>
      <dgm:spPr/>
    </dgm:pt>
    <dgm:pt modelId="{26DB1D09-C7A2-48FC-BD9C-C74BC46625AA}" type="pres">
      <dgm:prSet presAssocID="{488DBA9B-A72A-45C4-8C5E-9A4D11F96B07}" presName="node" presStyleLbl="node1" presStyleIdx="0" presStyleCnt="1" custScaleY="105875">
        <dgm:presLayoutVars>
          <dgm:bulletEnabled val="1"/>
        </dgm:presLayoutVars>
      </dgm:prSet>
      <dgm:spPr/>
    </dgm:pt>
  </dgm:ptLst>
  <dgm:cxnLst>
    <dgm:cxn modelId="{2E779D14-D425-4D19-9F39-BAE9F7275C7D}" srcId="{A725B7DC-51FF-467C-B83E-0E5F62339E78}" destId="{488DBA9B-A72A-45C4-8C5E-9A4D11F96B07}" srcOrd="0" destOrd="0" parTransId="{577D48C2-51FD-4902-943F-1967D9912825}" sibTransId="{C9D263F3-30B2-4BF0-A4D1-D6303105DF9D}"/>
    <dgm:cxn modelId="{802CCC89-3A06-44EB-96AC-F87319CD9A70}" type="presOf" srcId="{A725B7DC-51FF-467C-B83E-0E5F62339E78}" destId="{CF09CA10-36B4-48FE-A0C4-33010EA25786}" srcOrd="0" destOrd="0" presId="urn:microsoft.com/office/officeart/2005/8/layout/default#2"/>
    <dgm:cxn modelId="{744D53AF-03F5-44E3-89A5-8532AB2870F0}" type="presOf" srcId="{488DBA9B-A72A-45C4-8C5E-9A4D11F96B07}" destId="{26DB1D09-C7A2-48FC-BD9C-C74BC46625AA}" srcOrd="0" destOrd="0" presId="urn:microsoft.com/office/officeart/2005/8/layout/default#2"/>
    <dgm:cxn modelId="{85BB9021-76FD-4A16-953F-C40EC68B218D}" type="presParOf" srcId="{CF09CA10-36B4-48FE-A0C4-33010EA25786}" destId="{26DB1D09-C7A2-48FC-BD9C-C74BC46625A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96CEA-CE23-4454-9311-2EB9D2955D6C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85CAE7ED-0E36-4390-BFDF-43D533A0EC4A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৭ই</a:t>
          </a:r>
          <a:r>
            <a:rPr lang="bn-BD" sz="2800" baseline="0" dirty="0">
              <a:latin typeface="NikoshBAN" panose="02000000000000000000" pitchFamily="2" charset="0"/>
              <a:cs typeface="NikoshBAN" panose="02000000000000000000" pitchFamily="2" charset="0"/>
            </a:rPr>
            <a:t> মার্চ-১৯৭১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44242A-2F14-4AAB-B168-7EAF65894055}" type="parTrans" cxnId="{2F81A991-45FA-4537-A889-7DC768803BF6}">
      <dgm:prSet/>
      <dgm:spPr/>
      <dgm:t>
        <a:bodyPr/>
        <a:lstStyle/>
        <a:p>
          <a:endParaRPr lang="en-US"/>
        </a:p>
      </dgm:t>
    </dgm:pt>
    <dgm:pt modelId="{8EBF2DF2-048B-41E6-8C96-358EB3FA25C0}" type="sibTrans" cxnId="{2F81A991-45FA-4537-A889-7DC768803BF6}">
      <dgm:prSet/>
      <dgm:spPr/>
      <dgm:t>
        <a:bodyPr/>
        <a:lstStyle/>
        <a:p>
          <a:endParaRPr lang="en-US"/>
        </a:p>
      </dgm:t>
    </dgm:pt>
    <dgm:pt modelId="{00645F56-9424-464F-9F65-201682E8D5EA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স্বাধীন বাংলাদেশ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44418-9F53-454D-AD4A-59E8AC4B5BD9}" type="parTrans" cxnId="{4FFD92B0-8E84-433B-B4AF-57EE3AE326F5}">
      <dgm:prSet/>
      <dgm:spPr/>
      <dgm:t>
        <a:bodyPr/>
        <a:lstStyle/>
        <a:p>
          <a:endParaRPr lang="en-US"/>
        </a:p>
      </dgm:t>
    </dgm:pt>
    <dgm:pt modelId="{8F2D68FA-A6B1-4CB0-A735-8CAEA24D1FF7}" type="sibTrans" cxnId="{4FFD92B0-8E84-433B-B4AF-57EE3AE326F5}">
      <dgm:prSet/>
      <dgm:spPr/>
      <dgm:t>
        <a:bodyPr/>
        <a:lstStyle/>
        <a:p>
          <a:endParaRPr lang="en-US"/>
        </a:p>
      </dgm:t>
    </dgm:pt>
    <dgm:pt modelId="{24613A24-63EE-47D9-8EBD-E41E4727CC0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স্মৃতি সৌধ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7F57EB-8266-4F89-94AA-986F8C535625}" type="parTrans" cxnId="{AD56DFA5-89A7-476A-9E50-91083ECC5C2A}">
      <dgm:prSet/>
      <dgm:spPr/>
      <dgm:t>
        <a:bodyPr/>
        <a:lstStyle/>
        <a:p>
          <a:endParaRPr lang="en-US"/>
        </a:p>
      </dgm:t>
    </dgm:pt>
    <dgm:pt modelId="{2E1FE306-B825-4C23-A52C-FE5685533936}" type="sibTrans" cxnId="{AD56DFA5-89A7-476A-9E50-91083ECC5C2A}">
      <dgm:prSet/>
      <dgm:spPr/>
      <dgm:t>
        <a:bodyPr/>
        <a:lstStyle/>
        <a:p>
          <a:endParaRPr lang="en-US"/>
        </a:p>
      </dgm:t>
    </dgm:pt>
    <dgm:pt modelId="{59B400BF-CA65-4A7B-9557-AF176BEBCB84}" type="pres">
      <dgm:prSet presAssocID="{CD896CEA-CE23-4454-9311-2EB9D2955D6C}" presName="diagram" presStyleCnt="0">
        <dgm:presLayoutVars>
          <dgm:dir/>
          <dgm:animLvl val="lvl"/>
          <dgm:resizeHandles val="exact"/>
        </dgm:presLayoutVars>
      </dgm:prSet>
      <dgm:spPr/>
    </dgm:pt>
    <dgm:pt modelId="{8EA6D43A-E70C-4EC9-AE55-E960A7594801}" type="pres">
      <dgm:prSet presAssocID="{85CAE7ED-0E36-4390-BFDF-43D533A0EC4A}" presName="compNode" presStyleCnt="0"/>
      <dgm:spPr/>
    </dgm:pt>
    <dgm:pt modelId="{AB4DF46F-8504-42D8-BD99-B95E52957014}" type="pres">
      <dgm:prSet presAssocID="{85CAE7ED-0E36-4390-BFDF-43D533A0EC4A}" presName="childRect" presStyleLbl="bgAcc1" presStyleIdx="0" presStyleCnt="3">
        <dgm:presLayoutVars>
          <dgm:bulletEnabled val="1"/>
        </dgm:presLayoutVars>
      </dgm:prSet>
      <dgm:spPr/>
    </dgm:pt>
    <dgm:pt modelId="{989CD0D3-09CF-4B74-9ECE-D5D60FFB9EC6}" type="pres">
      <dgm:prSet presAssocID="{85CAE7ED-0E36-4390-BFDF-43D533A0EC4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BCD1AB-19A9-4419-BFA4-DF78C5FA85CE}" type="pres">
      <dgm:prSet presAssocID="{85CAE7ED-0E36-4390-BFDF-43D533A0EC4A}" presName="parentRect" presStyleLbl="alignNode1" presStyleIdx="0" presStyleCnt="3"/>
      <dgm:spPr/>
    </dgm:pt>
    <dgm:pt modelId="{9C37FB20-8FD3-4602-B642-91F2CD3BB4BB}" type="pres">
      <dgm:prSet presAssocID="{85CAE7ED-0E36-4390-BFDF-43D533A0EC4A}" presName="adorn" presStyleLbl="fgAccFollowNode1" presStyleIdx="0" presStyleCnt="3"/>
      <dgm:spPr/>
    </dgm:pt>
    <dgm:pt modelId="{A6896445-47FF-4587-94C5-A0C490A6DB70}" type="pres">
      <dgm:prSet presAssocID="{8EBF2DF2-048B-41E6-8C96-358EB3FA25C0}" presName="sibTrans" presStyleLbl="sibTrans2D1" presStyleIdx="0" presStyleCnt="0"/>
      <dgm:spPr/>
    </dgm:pt>
    <dgm:pt modelId="{C5C90593-01EF-41A3-947F-E3162C3D373B}" type="pres">
      <dgm:prSet presAssocID="{00645F56-9424-464F-9F65-201682E8D5EA}" presName="compNode" presStyleCnt="0"/>
      <dgm:spPr/>
    </dgm:pt>
    <dgm:pt modelId="{E43C1167-7DFD-438A-83CA-0CE5D9C35576}" type="pres">
      <dgm:prSet presAssocID="{00645F56-9424-464F-9F65-201682E8D5EA}" presName="childRect" presStyleLbl="bgAcc1" presStyleIdx="1" presStyleCnt="3">
        <dgm:presLayoutVars>
          <dgm:bulletEnabled val="1"/>
        </dgm:presLayoutVars>
      </dgm:prSet>
      <dgm:spPr/>
    </dgm:pt>
    <dgm:pt modelId="{3671724E-AA68-4650-843D-2161BB0965C5}" type="pres">
      <dgm:prSet presAssocID="{00645F56-9424-464F-9F65-201682E8D5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6F8F317-5293-4C9D-93A2-556311C0D490}" type="pres">
      <dgm:prSet presAssocID="{00645F56-9424-464F-9F65-201682E8D5EA}" presName="parentRect" presStyleLbl="alignNode1" presStyleIdx="1" presStyleCnt="3"/>
      <dgm:spPr/>
    </dgm:pt>
    <dgm:pt modelId="{1D565B16-AD7F-4AA0-B8E0-BDDB38A19E36}" type="pres">
      <dgm:prSet presAssocID="{00645F56-9424-464F-9F65-201682E8D5EA}" presName="adorn" presStyleLbl="fgAccFollowNode1" presStyleIdx="1" presStyleCnt="3"/>
      <dgm:spPr/>
    </dgm:pt>
    <dgm:pt modelId="{2622C20E-FE19-420E-B9E4-80E8F166882C}" type="pres">
      <dgm:prSet presAssocID="{8F2D68FA-A6B1-4CB0-A735-8CAEA24D1FF7}" presName="sibTrans" presStyleLbl="sibTrans2D1" presStyleIdx="0" presStyleCnt="0"/>
      <dgm:spPr/>
    </dgm:pt>
    <dgm:pt modelId="{CFDA6BE4-8982-4153-82E6-50C2D1913E9A}" type="pres">
      <dgm:prSet presAssocID="{24613A24-63EE-47D9-8EBD-E41E4727CC06}" presName="compNode" presStyleCnt="0"/>
      <dgm:spPr/>
    </dgm:pt>
    <dgm:pt modelId="{416066C4-5591-4185-A2FC-B1E7A63A41AB}" type="pres">
      <dgm:prSet presAssocID="{24613A24-63EE-47D9-8EBD-E41E4727CC06}" presName="childRect" presStyleLbl="bgAcc1" presStyleIdx="2" presStyleCnt="3">
        <dgm:presLayoutVars>
          <dgm:bulletEnabled val="1"/>
        </dgm:presLayoutVars>
      </dgm:prSet>
      <dgm:spPr/>
    </dgm:pt>
    <dgm:pt modelId="{0D991499-3C3D-4036-B02E-00D7C47F2BF1}" type="pres">
      <dgm:prSet presAssocID="{24613A24-63EE-47D9-8EBD-E41E4727CC0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4D3FB2B-A267-4155-A036-E033FFD51A9D}" type="pres">
      <dgm:prSet presAssocID="{24613A24-63EE-47D9-8EBD-E41E4727CC06}" presName="parentRect" presStyleLbl="alignNode1" presStyleIdx="2" presStyleCnt="3"/>
      <dgm:spPr/>
    </dgm:pt>
    <dgm:pt modelId="{A2CF5A15-49CB-4FBC-A2D9-1B674DC9FEBC}" type="pres">
      <dgm:prSet presAssocID="{24613A24-63EE-47D9-8EBD-E41E4727CC06}" presName="adorn" presStyleLbl="fgAccFollowNode1" presStyleIdx="2" presStyleCnt="3"/>
      <dgm:spPr/>
    </dgm:pt>
  </dgm:ptLst>
  <dgm:cxnLst>
    <dgm:cxn modelId="{1C62D504-22C4-465F-9885-01C39856D149}" type="presOf" srcId="{00645F56-9424-464F-9F65-201682E8D5EA}" destId="{06F8F317-5293-4C9D-93A2-556311C0D490}" srcOrd="1" destOrd="0" presId="urn:microsoft.com/office/officeart/2005/8/layout/bList2#1"/>
    <dgm:cxn modelId="{FD1C7509-CE60-4C74-9225-545F74CCCBD1}" type="presOf" srcId="{8F2D68FA-A6B1-4CB0-A735-8CAEA24D1FF7}" destId="{2622C20E-FE19-420E-B9E4-80E8F166882C}" srcOrd="0" destOrd="0" presId="urn:microsoft.com/office/officeart/2005/8/layout/bList2#1"/>
    <dgm:cxn modelId="{9B6D8E0D-2448-4C55-9CFD-BE767BE066F6}" type="presOf" srcId="{24613A24-63EE-47D9-8EBD-E41E4727CC06}" destId="{14D3FB2B-A267-4155-A036-E033FFD51A9D}" srcOrd="1" destOrd="0" presId="urn:microsoft.com/office/officeart/2005/8/layout/bList2#1"/>
    <dgm:cxn modelId="{A4E3AF19-E6E8-4B12-90A8-3C9B77FEB908}" type="presOf" srcId="{00645F56-9424-464F-9F65-201682E8D5EA}" destId="{3671724E-AA68-4650-843D-2161BB0965C5}" srcOrd="0" destOrd="0" presId="urn:microsoft.com/office/officeart/2005/8/layout/bList2#1"/>
    <dgm:cxn modelId="{EA2A4538-4690-41AC-A9F6-729DA05A4E05}" type="presOf" srcId="{85CAE7ED-0E36-4390-BFDF-43D533A0EC4A}" destId="{989CD0D3-09CF-4B74-9ECE-D5D60FFB9EC6}" srcOrd="0" destOrd="0" presId="urn:microsoft.com/office/officeart/2005/8/layout/bList2#1"/>
    <dgm:cxn modelId="{61ABF567-6225-4F5E-A094-CA49803AA1C1}" type="presOf" srcId="{24613A24-63EE-47D9-8EBD-E41E4727CC06}" destId="{0D991499-3C3D-4036-B02E-00D7C47F2BF1}" srcOrd="0" destOrd="0" presId="urn:microsoft.com/office/officeart/2005/8/layout/bList2#1"/>
    <dgm:cxn modelId="{2F81A991-45FA-4537-A889-7DC768803BF6}" srcId="{CD896CEA-CE23-4454-9311-2EB9D2955D6C}" destId="{85CAE7ED-0E36-4390-BFDF-43D533A0EC4A}" srcOrd="0" destOrd="0" parTransId="{8D44242A-2F14-4AAB-B168-7EAF65894055}" sibTransId="{8EBF2DF2-048B-41E6-8C96-358EB3FA25C0}"/>
    <dgm:cxn modelId="{AD56DFA5-89A7-476A-9E50-91083ECC5C2A}" srcId="{CD896CEA-CE23-4454-9311-2EB9D2955D6C}" destId="{24613A24-63EE-47D9-8EBD-E41E4727CC06}" srcOrd="2" destOrd="0" parTransId="{FC7F57EB-8266-4F89-94AA-986F8C535625}" sibTransId="{2E1FE306-B825-4C23-A52C-FE5685533936}"/>
    <dgm:cxn modelId="{DDF0F0AE-E94F-4F95-99CF-EAD3BF90A8F5}" type="presOf" srcId="{85CAE7ED-0E36-4390-BFDF-43D533A0EC4A}" destId="{F9BCD1AB-19A9-4419-BFA4-DF78C5FA85CE}" srcOrd="1" destOrd="0" presId="urn:microsoft.com/office/officeart/2005/8/layout/bList2#1"/>
    <dgm:cxn modelId="{4FFD92B0-8E84-433B-B4AF-57EE3AE326F5}" srcId="{CD896CEA-CE23-4454-9311-2EB9D2955D6C}" destId="{00645F56-9424-464F-9F65-201682E8D5EA}" srcOrd="1" destOrd="0" parTransId="{35244418-9F53-454D-AD4A-59E8AC4B5BD9}" sibTransId="{8F2D68FA-A6B1-4CB0-A735-8CAEA24D1FF7}"/>
    <dgm:cxn modelId="{87A826B6-09D1-4A20-9C91-949607317C24}" type="presOf" srcId="{CD896CEA-CE23-4454-9311-2EB9D2955D6C}" destId="{59B400BF-CA65-4A7B-9557-AF176BEBCB84}" srcOrd="0" destOrd="0" presId="urn:microsoft.com/office/officeart/2005/8/layout/bList2#1"/>
    <dgm:cxn modelId="{91C3B9F6-9EB8-4D12-BA5E-C841FA1FDFB3}" type="presOf" srcId="{8EBF2DF2-048B-41E6-8C96-358EB3FA25C0}" destId="{A6896445-47FF-4587-94C5-A0C490A6DB70}" srcOrd="0" destOrd="0" presId="urn:microsoft.com/office/officeart/2005/8/layout/bList2#1"/>
    <dgm:cxn modelId="{C2E21608-DCD7-403C-B444-B4B911D66FF5}" type="presParOf" srcId="{59B400BF-CA65-4A7B-9557-AF176BEBCB84}" destId="{8EA6D43A-E70C-4EC9-AE55-E960A7594801}" srcOrd="0" destOrd="0" presId="urn:microsoft.com/office/officeart/2005/8/layout/bList2#1"/>
    <dgm:cxn modelId="{8E721690-C65C-4757-94D8-B0B2CAFE9496}" type="presParOf" srcId="{8EA6D43A-E70C-4EC9-AE55-E960A7594801}" destId="{AB4DF46F-8504-42D8-BD99-B95E52957014}" srcOrd="0" destOrd="0" presId="urn:microsoft.com/office/officeart/2005/8/layout/bList2#1"/>
    <dgm:cxn modelId="{5F4DD322-FC8A-4B15-9B62-C9CE166F2EA0}" type="presParOf" srcId="{8EA6D43A-E70C-4EC9-AE55-E960A7594801}" destId="{989CD0D3-09CF-4B74-9ECE-D5D60FFB9EC6}" srcOrd="1" destOrd="0" presId="urn:microsoft.com/office/officeart/2005/8/layout/bList2#1"/>
    <dgm:cxn modelId="{06022DBF-328D-49F7-A57C-8EF8F9A0426D}" type="presParOf" srcId="{8EA6D43A-E70C-4EC9-AE55-E960A7594801}" destId="{F9BCD1AB-19A9-4419-BFA4-DF78C5FA85CE}" srcOrd="2" destOrd="0" presId="urn:microsoft.com/office/officeart/2005/8/layout/bList2#1"/>
    <dgm:cxn modelId="{2944E1F5-50E3-4EA8-BBDD-CE7161985925}" type="presParOf" srcId="{8EA6D43A-E70C-4EC9-AE55-E960A7594801}" destId="{9C37FB20-8FD3-4602-B642-91F2CD3BB4BB}" srcOrd="3" destOrd="0" presId="urn:microsoft.com/office/officeart/2005/8/layout/bList2#1"/>
    <dgm:cxn modelId="{3B8BB001-9B5D-41BA-89E1-017C256A27A9}" type="presParOf" srcId="{59B400BF-CA65-4A7B-9557-AF176BEBCB84}" destId="{A6896445-47FF-4587-94C5-A0C490A6DB70}" srcOrd="1" destOrd="0" presId="urn:microsoft.com/office/officeart/2005/8/layout/bList2#1"/>
    <dgm:cxn modelId="{D48CEEF5-16EA-4193-A22A-4281758D5523}" type="presParOf" srcId="{59B400BF-CA65-4A7B-9557-AF176BEBCB84}" destId="{C5C90593-01EF-41A3-947F-E3162C3D373B}" srcOrd="2" destOrd="0" presId="urn:microsoft.com/office/officeart/2005/8/layout/bList2#1"/>
    <dgm:cxn modelId="{CFDC7D28-E611-4E18-9379-31987B48BC4C}" type="presParOf" srcId="{C5C90593-01EF-41A3-947F-E3162C3D373B}" destId="{E43C1167-7DFD-438A-83CA-0CE5D9C35576}" srcOrd="0" destOrd="0" presId="urn:microsoft.com/office/officeart/2005/8/layout/bList2#1"/>
    <dgm:cxn modelId="{FB29ED85-B460-4E0C-BE39-A36C8208C702}" type="presParOf" srcId="{C5C90593-01EF-41A3-947F-E3162C3D373B}" destId="{3671724E-AA68-4650-843D-2161BB0965C5}" srcOrd="1" destOrd="0" presId="urn:microsoft.com/office/officeart/2005/8/layout/bList2#1"/>
    <dgm:cxn modelId="{A0D1A0F9-8343-4EBD-A363-5E75D9B39F54}" type="presParOf" srcId="{C5C90593-01EF-41A3-947F-E3162C3D373B}" destId="{06F8F317-5293-4C9D-93A2-556311C0D490}" srcOrd="2" destOrd="0" presId="urn:microsoft.com/office/officeart/2005/8/layout/bList2#1"/>
    <dgm:cxn modelId="{B5907462-1300-4C95-BA96-AC20A906332E}" type="presParOf" srcId="{C5C90593-01EF-41A3-947F-E3162C3D373B}" destId="{1D565B16-AD7F-4AA0-B8E0-BDDB38A19E36}" srcOrd="3" destOrd="0" presId="urn:microsoft.com/office/officeart/2005/8/layout/bList2#1"/>
    <dgm:cxn modelId="{91D411A8-722F-4B26-BA92-8EE1C206A9E8}" type="presParOf" srcId="{59B400BF-CA65-4A7B-9557-AF176BEBCB84}" destId="{2622C20E-FE19-420E-B9E4-80E8F166882C}" srcOrd="3" destOrd="0" presId="urn:microsoft.com/office/officeart/2005/8/layout/bList2#1"/>
    <dgm:cxn modelId="{2319BE86-CC4C-4951-97FE-7EC08CDCE909}" type="presParOf" srcId="{59B400BF-CA65-4A7B-9557-AF176BEBCB84}" destId="{CFDA6BE4-8982-4153-82E6-50C2D1913E9A}" srcOrd="4" destOrd="0" presId="urn:microsoft.com/office/officeart/2005/8/layout/bList2#1"/>
    <dgm:cxn modelId="{EAF59E3C-4D61-4088-BCBE-F97997570A49}" type="presParOf" srcId="{CFDA6BE4-8982-4153-82E6-50C2D1913E9A}" destId="{416066C4-5591-4185-A2FC-B1E7A63A41AB}" srcOrd="0" destOrd="0" presId="urn:microsoft.com/office/officeart/2005/8/layout/bList2#1"/>
    <dgm:cxn modelId="{44E15554-42E3-4013-865A-4295B69D003A}" type="presParOf" srcId="{CFDA6BE4-8982-4153-82E6-50C2D1913E9A}" destId="{0D991499-3C3D-4036-B02E-00D7C47F2BF1}" srcOrd="1" destOrd="0" presId="urn:microsoft.com/office/officeart/2005/8/layout/bList2#1"/>
    <dgm:cxn modelId="{59E5C8BD-4727-43D7-9399-F9AFC10F7D97}" type="presParOf" srcId="{CFDA6BE4-8982-4153-82E6-50C2D1913E9A}" destId="{14D3FB2B-A267-4155-A036-E033FFD51A9D}" srcOrd="2" destOrd="0" presId="urn:microsoft.com/office/officeart/2005/8/layout/bList2#1"/>
    <dgm:cxn modelId="{F1E4B922-F5C6-42B3-B38A-016BB8BEB48B}" type="presParOf" srcId="{CFDA6BE4-8982-4153-82E6-50C2D1913E9A}" destId="{A2CF5A15-49CB-4FBC-A2D9-1B674DC9FEB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BE6F4-43DC-4641-9B93-0AC8EE3B9C1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251ED09-6297-45B0-BDE8-843562A78BA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 দিসেম্বরঃ</a:t>
          </a:r>
        </a:p>
        <a:p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১৯৭১ নিয়াজীর আত্নসমর্পণ</a:t>
          </a:r>
          <a:r>
            <a:rPr lang="bn-BD" sz="6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2B4B56-A8CE-456A-83AD-1FA43784A426}" type="parTrans" cxnId="{E6397B1A-B7CD-4C75-9080-B370E5D90858}">
      <dgm:prSet/>
      <dgm:spPr/>
      <dgm:t>
        <a:bodyPr/>
        <a:lstStyle/>
        <a:p>
          <a:endParaRPr lang="en-US"/>
        </a:p>
      </dgm:t>
    </dgm:pt>
    <dgm:pt modelId="{A17376B7-8F3A-4F65-8635-53D0353FD6ED}" type="sibTrans" cxnId="{E6397B1A-B7CD-4C75-9080-B370E5D90858}">
      <dgm:prSet/>
      <dgm:spPr/>
      <dgm:t>
        <a:bodyPr/>
        <a:lstStyle/>
        <a:p>
          <a:endParaRPr lang="en-US"/>
        </a:p>
      </dgm:t>
    </dgm:pt>
    <dgm:pt modelId="{FDCF9087-F795-48DD-8114-ACDA66F4AA65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বিজয়ের মিছিল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EC4149-74E1-4E40-AAB4-1B2E96BA563D}" type="parTrans" cxnId="{96C9516D-A996-4331-BBC5-07A90D640CC7}">
      <dgm:prSet/>
      <dgm:spPr/>
      <dgm:t>
        <a:bodyPr/>
        <a:lstStyle/>
        <a:p>
          <a:endParaRPr lang="en-US"/>
        </a:p>
      </dgm:t>
    </dgm:pt>
    <dgm:pt modelId="{C965865F-4316-4193-8BA5-B259040ED030}" type="sibTrans" cxnId="{96C9516D-A996-4331-BBC5-07A90D640CC7}">
      <dgm:prSet/>
      <dgm:spPr/>
      <dgm:t>
        <a:bodyPr/>
        <a:lstStyle/>
        <a:p>
          <a:endParaRPr lang="en-US"/>
        </a:p>
      </dgm:t>
    </dgm:pt>
    <dgm:pt modelId="{9692D953-CBA3-43F3-81FC-E87B099D8588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ছাত্র/ছাত্রীদের</a:t>
          </a:r>
        </a:p>
        <a:p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 দিবস </a:t>
          </a:r>
        </a:p>
        <a:p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উৎযাপন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0A430F-B2DD-4636-807C-A2E812FBA446}" type="parTrans" cxnId="{69C240B9-1877-49B2-9FF7-E51267760C92}">
      <dgm:prSet/>
      <dgm:spPr/>
      <dgm:t>
        <a:bodyPr/>
        <a:lstStyle/>
        <a:p>
          <a:endParaRPr lang="en-US"/>
        </a:p>
      </dgm:t>
    </dgm:pt>
    <dgm:pt modelId="{F8A54973-78E2-4E49-84B6-D60886B328A1}" type="sibTrans" cxnId="{69C240B9-1877-49B2-9FF7-E51267760C92}">
      <dgm:prSet/>
      <dgm:spPr/>
      <dgm:t>
        <a:bodyPr/>
        <a:lstStyle/>
        <a:p>
          <a:endParaRPr lang="en-US"/>
        </a:p>
      </dgm:t>
    </dgm:pt>
    <dgm:pt modelId="{937E5B03-F1AD-4274-9969-1922D57E637B}" type="pres">
      <dgm:prSet presAssocID="{881BE6F4-43DC-4641-9B93-0AC8EE3B9C11}" presName="Name0" presStyleCnt="0">
        <dgm:presLayoutVars>
          <dgm:dir/>
          <dgm:resizeHandles val="exact"/>
        </dgm:presLayoutVars>
      </dgm:prSet>
      <dgm:spPr/>
    </dgm:pt>
    <dgm:pt modelId="{49B75E45-E75D-47B9-ACE2-EDEBE0571BB9}" type="pres">
      <dgm:prSet presAssocID="{881BE6F4-43DC-4641-9B93-0AC8EE3B9C11}" presName="fgShape" presStyleLbl="fgShp" presStyleIdx="0" presStyleCnt="1"/>
      <dgm:spPr/>
    </dgm:pt>
    <dgm:pt modelId="{A2901898-DEE4-4DE5-B125-CB83C9FA111C}" type="pres">
      <dgm:prSet presAssocID="{881BE6F4-43DC-4641-9B93-0AC8EE3B9C11}" presName="linComp" presStyleCnt="0"/>
      <dgm:spPr/>
    </dgm:pt>
    <dgm:pt modelId="{93A578DA-C7BA-4EAC-8D8F-C77DC72C3B83}" type="pres">
      <dgm:prSet presAssocID="{3251ED09-6297-45B0-BDE8-843562A78BAB}" presName="compNode" presStyleCnt="0"/>
      <dgm:spPr/>
    </dgm:pt>
    <dgm:pt modelId="{B531C02F-9B6D-4368-A6B1-83F95FCC5F64}" type="pres">
      <dgm:prSet presAssocID="{3251ED09-6297-45B0-BDE8-843562A78BAB}" presName="bkgdShape" presStyleLbl="node1" presStyleIdx="0" presStyleCnt="3"/>
      <dgm:spPr/>
    </dgm:pt>
    <dgm:pt modelId="{EB4BBA0D-4587-4518-B91A-916B63DDBD19}" type="pres">
      <dgm:prSet presAssocID="{3251ED09-6297-45B0-BDE8-843562A78BAB}" presName="nodeTx" presStyleLbl="node1" presStyleIdx="0" presStyleCnt="3">
        <dgm:presLayoutVars>
          <dgm:bulletEnabled val="1"/>
        </dgm:presLayoutVars>
      </dgm:prSet>
      <dgm:spPr/>
    </dgm:pt>
    <dgm:pt modelId="{C5CC128F-E5CA-4E36-A835-C760EFB5E066}" type="pres">
      <dgm:prSet presAssocID="{3251ED09-6297-45B0-BDE8-843562A78BAB}" presName="invisiNode" presStyleLbl="node1" presStyleIdx="0" presStyleCnt="3"/>
      <dgm:spPr/>
    </dgm:pt>
    <dgm:pt modelId="{051FA804-7EFB-4757-AB17-E63C551A11A6}" type="pres">
      <dgm:prSet presAssocID="{3251ED09-6297-45B0-BDE8-843562A78BAB}" presName="imagNode" presStyleLbl="fgImgPlace1" presStyleIdx="0" presStyleCnt="3" custScaleX="100937" custScaleY="83859"/>
      <dgm:spPr/>
    </dgm:pt>
    <dgm:pt modelId="{33A27DC1-45A1-4150-8111-5779804FCE1F}" type="pres">
      <dgm:prSet presAssocID="{A17376B7-8F3A-4F65-8635-53D0353FD6ED}" presName="sibTrans" presStyleLbl="sibTrans2D1" presStyleIdx="0" presStyleCnt="0"/>
      <dgm:spPr/>
    </dgm:pt>
    <dgm:pt modelId="{B4431C85-8EEA-488D-918A-BB88B2948A45}" type="pres">
      <dgm:prSet presAssocID="{FDCF9087-F795-48DD-8114-ACDA66F4AA65}" presName="compNode" presStyleCnt="0"/>
      <dgm:spPr/>
    </dgm:pt>
    <dgm:pt modelId="{514F75DE-F341-43D3-ABFC-B765301800DB}" type="pres">
      <dgm:prSet presAssocID="{FDCF9087-F795-48DD-8114-ACDA66F4AA65}" presName="bkgdShape" presStyleLbl="node1" presStyleIdx="1" presStyleCnt="3"/>
      <dgm:spPr/>
    </dgm:pt>
    <dgm:pt modelId="{8605E1C5-BAFF-41D4-971C-31DE4DF92B78}" type="pres">
      <dgm:prSet presAssocID="{FDCF9087-F795-48DD-8114-ACDA66F4AA65}" presName="nodeTx" presStyleLbl="node1" presStyleIdx="1" presStyleCnt="3">
        <dgm:presLayoutVars>
          <dgm:bulletEnabled val="1"/>
        </dgm:presLayoutVars>
      </dgm:prSet>
      <dgm:spPr/>
    </dgm:pt>
    <dgm:pt modelId="{61A10D43-BB9C-4046-81D2-2F7C68E95AA8}" type="pres">
      <dgm:prSet presAssocID="{FDCF9087-F795-48DD-8114-ACDA66F4AA65}" presName="invisiNode" presStyleLbl="node1" presStyleIdx="1" presStyleCnt="3"/>
      <dgm:spPr/>
    </dgm:pt>
    <dgm:pt modelId="{AB433D5C-9E48-416E-83D9-CED46FF66F66}" type="pres">
      <dgm:prSet presAssocID="{FDCF9087-F795-48DD-8114-ACDA66F4AA65}" presName="imagNode" presStyleLbl="fgImgPlace1" presStyleIdx="1" presStyleCnt="3"/>
      <dgm:spPr/>
    </dgm:pt>
    <dgm:pt modelId="{F1696063-1CCA-4AB6-B7B0-C1B0875C1F7C}" type="pres">
      <dgm:prSet presAssocID="{C965865F-4316-4193-8BA5-B259040ED030}" presName="sibTrans" presStyleLbl="sibTrans2D1" presStyleIdx="0" presStyleCnt="0"/>
      <dgm:spPr/>
    </dgm:pt>
    <dgm:pt modelId="{19AF3687-D152-4401-9A66-BB13C60A3B0E}" type="pres">
      <dgm:prSet presAssocID="{9692D953-CBA3-43F3-81FC-E87B099D8588}" presName="compNode" presStyleCnt="0"/>
      <dgm:spPr/>
    </dgm:pt>
    <dgm:pt modelId="{5CC3B311-AF33-424D-BD58-53550A5EB89F}" type="pres">
      <dgm:prSet presAssocID="{9692D953-CBA3-43F3-81FC-E87B099D8588}" presName="bkgdShape" presStyleLbl="node1" presStyleIdx="2" presStyleCnt="3" custLinFactNeighborY="-675"/>
      <dgm:spPr/>
    </dgm:pt>
    <dgm:pt modelId="{7764BD1A-1755-438A-9233-41CEEA0125FA}" type="pres">
      <dgm:prSet presAssocID="{9692D953-CBA3-43F3-81FC-E87B099D8588}" presName="nodeTx" presStyleLbl="node1" presStyleIdx="2" presStyleCnt="3">
        <dgm:presLayoutVars>
          <dgm:bulletEnabled val="1"/>
        </dgm:presLayoutVars>
      </dgm:prSet>
      <dgm:spPr/>
    </dgm:pt>
    <dgm:pt modelId="{01F32A23-5053-40EB-8E5E-C87E85D4FF26}" type="pres">
      <dgm:prSet presAssocID="{9692D953-CBA3-43F3-81FC-E87B099D8588}" presName="invisiNode" presStyleLbl="node1" presStyleIdx="2" presStyleCnt="3"/>
      <dgm:spPr/>
    </dgm:pt>
    <dgm:pt modelId="{C865FD36-0D87-4BC0-97BD-420E0F773F3A}" type="pres">
      <dgm:prSet presAssocID="{9692D953-CBA3-43F3-81FC-E87B099D8588}" presName="imagNode" presStyleLbl="fgImgPlace1" presStyleIdx="2" presStyleCnt="3"/>
      <dgm:spPr/>
    </dgm:pt>
  </dgm:ptLst>
  <dgm:cxnLst>
    <dgm:cxn modelId="{6B324019-B829-44B1-A103-26C2D8531520}" type="presOf" srcId="{FDCF9087-F795-48DD-8114-ACDA66F4AA65}" destId="{514F75DE-F341-43D3-ABFC-B765301800DB}" srcOrd="0" destOrd="0" presId="urn:microsoft.com/office/officeart/2005/8/layout/hList7#1"/>
    <dgm:cxn modelId="{E6397B1A-B7CD-4C75-9080-B370E5D90858}" srcId="{881BE6F4-43DC-4641-9B93-0AC8EE3B9C11}" destId="{3251ED09-6297-45B0-BDE8-843562A78BAB}" srcOrd="0" destOrd="0" parTransId="{152B4B56-A8CE-456A-83AD-1FA43784A426}" sibTransId="{A17376B7-8F3A-4F65-8635-53D0353FD6ED}"/>
    <dgm:cxn modelId="{1F66455D-06AF-4813-88DD-AACDE6033F5E}" type="presOf" srcId="{C965865F-4316-4193-8BA5-B259040ED030}" destId="{F1696063-1CCA-4AB6-B7B0-C1B0875C1F7C}" srcOrd="0" destOrd="0" presId="urn:microsoft.com/office/officeart/2005/8/layout/hList7#1"/>
    <dgm:cxn modelId="{96C9516D-A996-4331-BBC5-07A90D640CC7}" srcId="{881BE6F4-43DC-4641-9B93-0AC8EE3B9C11}" destId="{FDCF9087-F795-48DD-8114-ACDA66F4AA65}" srcOrd="1" destOrd="0" parTransId="{D8EC4149-74E1-4E40-AAB4-1B2E96BA563D}" sibTransId="{C965865F-4316-4193-8BA5-B259040ED030}"/>
    <dgm:cxn modelId="{E0516F75-D215-4405-B273-649CB27156DF}" type="presOf" srcId="{3251ED09-6297-45B0-BDE8-843562A78BAB}" destId="{B531C02F-9B6D-4368-A6B1-83F95FCC5F64}" srcOrd="0" destOrd="0" presId="urn:microsoft.com/office/officeart/2005/8/layout/hList7#1"/>
    <dgm:cxn modelId="{91520B9D-6190-42F0-A5E1-544CD8783B31}" type="presOf" srcId="{9692D953-CBA3-43F3-81FC-E87B099D8588}" destId="{7764BD1A-1755-438A-9233-41CEEA0125FA}" srcOrd="1" destOrd="0" presId="urn:microsoft.com/office/officeart/2005/8/layout/hList7#1"/>
    <dgm:cxn modelId="{7BDBC7A0-DC7E-4FAF-9E5C-2E1E38CBAF30}" type="presOf" srcId="{9692D953-CBA3-43F3-81FC-E87B099D8588}" destId="{5CC3B311-AF33-424D-BD58-53550A5EB89F}" srcOrd="0" destOrd="0" presId="urn:microsoft.com/office/officeart/2005/8/layout/hList7#1"/>
    <dgm:cxn modelId="{DEE1D3B0-198D-4FB4-B9E7-62E4E9BDBFA6}" type="presOf" srcId="{3251ED09-6297-45B0-BDE8-843562A78BAB}" destId="{EB4BBA0D-4587-4518-B91A-916B63DDBD19}" srcOrd="1" destOrd="0" presId="urn:microsoft.com/office/officeart/2005/8/layout/hList7#1"/>
    <dgm:cxn modelId="{69C240B9-1877-49B2-9FF7-E51267760C92}" srcId="{881BE6F4-43DC-4641-9B93-0AC8EE3B9C11}" destId="{9692D953-CBA3-43F3-81FC-E87B099D8588}" srcOrd="2" destOrd="0" parTransId="{8E0A430F-B2DD-4636-807C-A2E812FBA446}" sibTransId="{F8A54973-78E2-4E49-84B6-D60886B328A1}"/>
    <dgm:cxn modelId="{0D186AC9-FEEA-48DF-A51A-1C5B9F4ED530}" type="presOf" srcId="{881BE6F4-43DC-4641-9B93-0AC8EE3B9C11}" destId="{937E5B03-F1AD-4274-9969-1922D57E637B}" srcOrd="0" destOrd="0" presId="urn:microsoft.com/office/officeart/2005/8/layout/hList7#1"/>
    <dgm:cxn modelId="{8F810DEB-48FF-4B8B-960F-8E220D035BD6}" type="presOf" srcId="{FDCF9087-F795-48DD-8114-ACDA66F4AA65}" destId="{8605E1C5-BAFF-41D4-971C-31DE4DF92B78}" srcOrd="1" destOrd="0" presId="urn:microsoft.com/office/officeart/2005/8/layout/hList7#1"/>
    <dgm:cxn modelId="{B16358FC-2027-4F2E-9590-D199ECEF7D82}" type="presOf" srcId="{A17376B7-8F3A-4F65-8635-53D0353FD6ED}" destId="{33A27DC1-45A1-4150-8111-5779804FCE1F}" srcOrd="0" destOrd="0" presId="urn:microsoft.com/office/officeart/2005/8/layout/hList7#1"/>
    <dgm:cxn modelId="{6DF3E16E-A7A3-4657-AACD-9EE170CCB36A}" type="presParOf" srcId="{937E5B03-F1AD-4274-9969-1922D57E637B}" destId="{49B75E45-E75D-47B9-ACE2-EDEBE0571BB9}" srcOrd="0" destOrd="0" presId="urn:microsoft.com/office/officeart/2005/8/layout/hList7#1"/>
    <dgm:cxn modelId="{83C16754-B3AA-426A-B4EC-59138514ABBA}" type="presParOf" srcId="{937E5B03-F1AD-4274-9969-1922D57E637B}" destId="{A2901898-DEE4-4DE5-B125-CB83C9FA111C}" srcOrd="1" destOrd="0" presId="urn:microsoft.com/office/officeart/2005/8/layout/hList7#1"/>
    <dgm:cxn modelId="{E221A47A-DB5F-4B3C-A001-E44ED1A6A269}" type="presParOf" srcId="{A2901898-DEE4-4DE5-B125-CB83C9FA111C}" destId="{93A578DA-C7BA-4EAC-8D8F-C77DC72C3B83}" srcOrd="0" destOrd="0" presId="urn:microsoft.com/office/officeart/2005/8/layout/hList7#1"/>
    <dgm:cxn modelId="{D095D9E7-EC76-43DA-865A-2BF714885D8E}" type="presParOf" srcId="{93A578DA-C7BA-4EAC-8D8F-C77DC72C3B83}" destId="{B531C02F-9B6D-4368-A6B1-83F95FCC5F64}" srcOrd="0" destOrd="0" presId="urn:microsoft.com/office/officeart/2005/8/layout/hList7#1"/>
    <dgm:cxn modelId="{796D2FC4-78ED-4382-8F61-E209375266D6}" type="presParOf" srcId="{93A578DA-C7BA-4EAC-8D8F-C77DC72C3B83}" destId="{EB4BBA0D-4587-4518-B91A-916B63DDBD19}" srcOrd="1" destOrd="0" presId="urn:microsoft.com/office/officeart/2005/8/layout/hList7#1"/>
    <dgm:cxn modelId="{9FA00B30-1AC0-49AA-8ED8-AD70ED570237}" type="presParOf" srcId="{93A578DA-C7BA-4EAC-8D8F-C77DC72C3B83}" destId="{C5CC128F-E5CA-4E36-A835-C760EFB5E066}" srcOrd="2" destOrd="0" presId="urn:microsoft.com/office/officeart/2005/8/layout/hList7#1"/>
    <dgm:cxn modelId="{D674189A-F76B-477E-90BB-A71365C1527E}" type="presParOf" srcId="{93A578DA-C7BA-4EAC-8D8F-C77DC72C3B83}" destId="{051FA804-7EFB-4757-AB17-E63C551A11A6}" srcOrd="3" destOrd="0" presId="urn:microsoft.com/office/officeart/2005/8/layout/hList7#1"/>
    <dgm:cxn modelId="{86E7E976-41C7-4E89-9A65-1460500B5DA4}" type="presParOf" srcId="{A2901898-DEE4-4DE5-B125-CB83C9FA111C}" destId="{33A27DC1-45A1-4150-8111-5779804FCE1F}" srcOrd="1" destOrd="0" presId="urn:microsoft.com/office/officeart/2005/8/layout/hList7#1"/>
    <dgm:cxn modelId="{87F50D65-0DF1-4B07-901C-114F2D43FC84}" type="presParOf" srcId="{A2901898-DEE4-4DE5-B125-CB83C9FA111C}" destId="{B4431C85-8EEA-488D-918A-BB88B2948A45}" srcOrd="2" destOrd="0" presId="urn:microsoft.com/office/officeart/2005/8/layout/hList7#1"/>
    <dgm:cxn modelId="{6378C63E-C454-4F78-A73F-378C3DE4B576}" type="presParOf" srcId="{B4431C85-8EEA-488D-918A-BB88B2948A45}" destId="{514F75DE-F341-43D3-ABFC-B765301800DB}" srcOrd="0" destOrd="0" presId="urn:microsoft.com/office/officeart/2005/8/layout/hList7#1"/>
    <dgm:cxn modelId="{8FD043CC-4B86-47AA-983C-2C9A787E48A4}" type="presParOf" srcId="{B4431C85-8EEA-488D-918A-BB88B2948A45}" destId="{8605E1C5-BAFF-41D4-971C-31DE4DF92B78}" srcOrd="1" destOrd="0" presId="urn:microsoft.com/office/officeart/2005/8/layout/hList7#1"/>
    <dgm:cxn modelId="{15DFADFC-18DA-4999-AB99-AF6E2BC61709}" type="presParOf" srcId="{B4431C85-8EEA-488D-918A-BB88B2948A45}" destId="{61A10D43-BB9C-4046-81D2-2F7C68E95AA8}" srcOrd="2" destOrd="0" presId="urn:microsoft.com/office/officeart/2005/8/layout/hList7#1"/>
    <dgm:cxn modelId="{D45FD94B-B325-4C4A-9FB0-E49151B01BD9}" type="presParOf" srcId="{B4431C85-8EEA-488D-918A-BB88B2948A45}" destId="{AB433D5C-9E48-416E-83D9-CED46FF66F66}" srcOrd="3" destOrd="0" presId="urn:microsoft.com/office/officeart/2005/8/layout/hList7#1"/>
    <dgm:cxn modelId="{70386C10-CF20-4D4E-A457-797D65922C2D}" type="presParOf" srcId="{A2901898-DEE4-4DE5-B125-CB83C9FA111C}" destId="{F1696063-1CCA-4AB6-B7B0-C1B0875C1F7C}" srcOrd="3" destOrd="0" presId="urn:microsoft.com/office/officeart/2005/8/layout/hList7#1"/>
    <dgm:cxn modelId="{279F6184-6680-45BD-BF68-DC98BC48A2A5}" type="presParOf" srcId="{A2901898-DEE4-4DE5-B125-CB83C9FA111C}" destId="{19AF3687-D152-4401-9A66-BB13C60A3B0E}" srcOrd="4" destOrd="0" presId="urn:microsoft.com/office/officeart/2005/8/layout/hList7#1"/>
    <dgm:cxn modelId="{EE01B246-C88A-4967-A177-FF29B3B7B16A}" type="presParOf" srcId="{19AF3687-D152-4401-9A66-BB13C60A3B0E}" destId="{5CC3B311-AF33-424D-BD58-53550A5EB89F}" srcOrd="0" destOrd="0" presId="urn:microsoft.com/office/officeart/2005/8/layout/hList7#1"/>
    <dgm:cxn modelId="{DD669B11-D4A2-43D9-9545-23552650AA18}" type="presParOf" srcId="{19AF3687-D152-4401-9A66-BB13C60A3B0E}" destId="{7764BD1A-1755-438A-9233-41CEEA0125FA}" srcOrd="1" destOrd="0" presId="urn:microsoft.com/office/officeart/2005/8/layout/hList7#1"/>
    <dgm:cxn modelId="{10483159-37EF-49F3-B82E-0CCB72D99E5B}" type="presParOf" srcId="{19AF3687-D152-4401-9A66-BB13C60A3B0E}" destId="{01F32A23-5053-40EB-8E5E-C87E85D4FF26}" srcOrd="2" destOrd="0" presId="urn:microsoft.com/office/officeart/2005/8/layout/hList7#1"/>
    <dgm:cxn modelId="{BE31D1FB-268E-4C70-A46A-29B6AEC6858C}" type="presParOf" srcId="{19AF3687-D152-4401-9A66-BB13C60A3B0E}" destId="{C865FD36-0D87-4BC0-97BD-420E0F773F3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22542-5DCE-482E-B765-1793493A65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D4199-0225-4156-9FFE-52A51DD5995E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</a:t>
          </a:r>
          <a:r>
            <a:rPr lang="bn-BD" sz="3600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ডিসেম্বর কী ?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3CF71B-57A7-4D54-A5E4-5E304E77762D}" type="parTrans" cxnId="{2AC9FA04-7997-4AF1-9FD3-8BCE3AB524CB}">
      <dgm:prSet/>
      <dgm:spPr/>
      <dgm:t>
        <a:bodyPr/>
        <a:lstStyle/>
        <a:p>
          <a:endParaRPr lang="en-US"/>
        </a:p>
      </dgm:t>
    </dgm:pt>
    <dgm:pt modelId="{E9DAB07D-9B92-40FA-B4F1-6D40CB47ECED}" type="sibTrans" cxnId="{2AC9FA04-7997-4AF1-9FD3-8BCE3AB524CB}">
      <dgm:prSet/>
      <dgm:spPr/>
      <dgm:t>
        <a:bodyPr/>
        <a:lstStyle/>
        <a:p>
          <a:endParaRPr lang="en-US"/>
        </a:p>
      </dgm:t>
    </dgm:pt>
    <dgm:pt modelId="{474B3CC6-6846-402A-B57D-C7A6CC0B2EA2}" type="pres">
      <dgm:prSet presAssocID="{7D922542-5DCE-482E-B765-1793493A6521}" presName="linear" presStyleCnt="0">
        <dgm:presLayoutVars>
          <dgm:animLvl val="lvl"/>
          <dgm:resizeHandles val="exact"/>
        </dgm:presLayoutVars>
      </dgm:prSet>
      <dgm:spPr/>
    </dgm:pt>
    <dgm:pt modelId="{7C415B67-A9A1-4192-B779-2F55B2FD7245}" type="pres">
      <dgm:prSet presAssocID="{23FD4199-0225-4156-9FFE-52A51DD5995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C9FA04-7997-4AF1-9FD3-8BCE3AB524CB}" srcId="{7D922542-5DCE-482E-B765-1793493A6521}" destId="{23FD4199-0225-4156-9FFE-52A51DD5995E}" srcOrd="0" destOrd="0" parTransId="{1F3CF71B-57A7-4D54-A5E4-5E304E77762D}" sibTransId="{E9DAB07D-9B92-40FA-B4F1-6D40CB47ECED}"/>
    <dgm:cxn modelId="{C544AD3F-B81F-4E07-B970-CCC96E6D3DEB}" type="presOf" srcId="{23FD4199-0225-4156-9FFE-52A51DD5995E}" destId="{7C415B67-A9A1-4192-B779-2F55B2FD7245}" srcOrd="0" destOrd="0" presId="urn:microsoft.com/office/officeart/2005/8/layout/vList2"/>
    <dgm:cxn modelId="{A31AE7B1-022E-4A0A-9DB7-F15882F0487D}" type="presOf" srcId="{7D922542-5DCE-482E-B765-1793493A6521}" destId="{474B3CC6-6846-402A-B57D-C7A6CC0B2EA2}" srcOrd="0" destOrd="0" presId="urn:microsoft.com/office/officeart/2005/8/layout/vList2"/>
    <dgm:cxn modelId="{2D19BD26-D16F-4BDA-9156-E627788ACA98}" type="presParOf" srcId="{474B3CC6-6846-402A-B57D-C7A6CC0B2EA2}" destId="{7C415B67-A9A1-4192-B779-2F55B2FD72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637C09-6DBD-4262-9866-EC5BA33DF6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98DAB-2B7B-4C22-A621-635A9A5F8B84}">
      <dgm:prSet phldrT="[Text]" phldr="1"/>
      <dgm:spPr>
        <a:solidFill>
          <a:srgbClr val="00B050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0C34177-3C8C-46D1-98B7-E2FD47BA7DAE}" type="parTrans" cxnId="{BDCB1E98-8F96-408A-9D0E-C8FCCC6D0EF5}">
      <dgm:prSet/>
      <dgm:spPr/>
      <dgm:t>
        <a:bodyPr/>
        <a:lstStyle/>
        <a:p>
          <a:endParaRPr lang="en-US"/>
        </a:p>
      </dgm:t>
    </dgm:pt>
    <dgm:pt modelId="{41A882B2-BC96-4B68-9D3A-0DDA61F83E4A}" type="sibTrans" cxnId="{BDCB1E98-8F96-408A-9D0E-C8FCCC6D0EF5}">
      <dgm:prSet/>
      <dgm:spPr/>
      <dgm:t>
        <a:bodyPr/>
        <a:lstStyle/>
        <a:p>
          <a:endParaRPr lang="en-US"/>
        </a:p>
      </dgm:t>
    </dgm:pt>
    <dgm:pt modelId="{CDF02D4A-033E-4DD1-9B87-7277A18AD3E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৯সালের৩মে</a:t>
          </a:r>
        </a:p>
      </dgm:t>
    </dgm:pt>
    <dgm:pt modelId="{880CFB1A-4E0B-43FC-B9DF-B1115915F37C}" type="parTrans" cxnId="{6DF36A37-2B79-4600-818D-A175BE953B8D}">
      <dgm:prSet/>
      <dgm:spPr/>
      <dgm:t>
        <a:bodyPr/>
        <a:lstStyle/>
        <a:p>
          <a:endParaRPr lang="en-US"/>
        </a:p>
      </dgm:t>
    </dgm:pt>
    <dgm:pt modelId="{BC10229D-7C21-463A-A287-0C7DA7F10482}" type="sibTrans" cxnId="{6DF36A37-2B79-4600-818D-A175BE953B8D}">
      <dgm:prSet/>
      <dgm:spPr/>
      <dgm:t>
        <a:bodyPr/>
        <a:lstStyle/>
        <a:p>
          <a:endParaRPr lang="en-US"/>
        </a:p>
      </dgm:t>
    </dgm:pt>
    <dgm:pt modelId="{D17CD072-5607-4854-B0A9-80B4812402EF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মুর্শিদা</a:t>
          </a:r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্বাদের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সুন্দলপুর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B6C9BC46-2148-4891-B9FB-F321A72B2984}" type="parTrans" cxnId="{C03DE0CF-C9D4-4370-BC71-D8479C8115C8}">
      <dgm:prSet/>
      <dgm:spPr/>
      <dgm:t>
        <a:bodyPr/>
        <a:lstStyle/>
        <a:p>
          <a:endParaRPr lang="en-US"/>
        </a:p>
      </dgm:t>
    </dgm:pt>
    <dgm:pt modelId="{9D2EC870-FAA8-4E69-96C3-F166115D657C}" type="sibTrans" cxnId="{C03DE0CF-C9D4-4370-BC71-D8479C8115C8}">
      <dgm:prSet/>
      <dgm:spPr/>
      <dgm:t>
        <a:bodyPr/>
        <a:lstStyle/>
        <a:p>
          <a:endParaRPr lang="en-US"/>
        </a:p>
      </dgm:t>
    </dgm:pt>
    <dgm:pt modelId="{B57AFF8C-C8C7-478D-B0FF-FAFC6769C76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ত্তরের</a:t>
          </a:r>
          <a:r>
            <a: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দিনগুলি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12F09F-1E61-49FE-880A-9C0527F78D13}" type="parTrans" cxnId="{A8A9CDF0-8DE9-4F1E-BC6C-32BCA5217EB7}">
      <dgm:prSet/>
      <dgm:spPr/>
      <dgm:t>
        <a:bodyPr/>
        <a:lstStyle/>
        <a:p>
          <a:endParaRPr lang="en-US"/>
        </a:p>
      </dgm:t>
    </dgm:pt>
    <dgm:pt modelId="{A64B3C4E-B4D6-4A88-B69D-9BBE8EC55083}" type="sibTrans" cxnId="{A8A9CDF0-8DE9-4F1E-BC6C-32BCA5217EB7}">
      <dgm:prSet/>
      <dgm:spPr/>
      <dgm:t>
        <a:bodyPr/>
        <a:lstStyle/>
        <a:p>
          <a:endParaRPr lang="en-US"/>
        </a:p>
      </dgm:t>
    </dgm:pt>
    <dgm:pt modelId="{76829D36-F17F-4658-A66E-03DBE4D78E0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1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১৯৯৪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২৬জুন</a:t>
          </a:r>
          <a:endParaRPr lang="bn-BD" sz="1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10E48C-03E3-477C-A047-2310893A7FDA}" type="parTrans" cxnId="{7CF9615C-CE14-4B18-AB94-8A86F6F657AD}">
      <dgm:prSet/>
      <dgm:spPr/>
      <dgm:t>
        <a:bodyPr/>
        <a:lstStyle/>
        <a:p>
          <a:endParaRPr lang="en-US"/>
        </a:p>
      </dgm:t>
    </dgm:pt>
    <dgm:pt modelId="{00166EB7-478B-4333-BCBE-5287B0C12103}" type="sibTrans" cxnId="{7CF9615C-CE14-4B18-AB94-8A86F6F657AD}">
      <dgm:prSet/>
      <dgm:spPr/>
      <dgm:t>
        <a:bodyPr/>
        <a:lstStyle/>
        <a:p>
          <a:endParaRPr lang="en-US"/>
        </a:p>
      </dgm:t>
    </dgm:pt>
    <dgm:pt modelId="{F2CF6F4F-8EAC-47AA-B3B8-9138557413A1}" type="pres">
      <dgm:prSet presAssocID="{94637C09-6DBD-4262-9866-EC5BA33DF6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815A4F-7BA1-45CF-89E7-D0DF239DA833}" type="pres">
      <dgm:prSet presAssocID="{25298DAB-2B7B-4C22-A621-635A9A5F8B84}" presName="centerShape" presStyleLbl="node0" presStyleIdx="0" presStyleCnt="1"/>
      <dgm:spPr/>
    </dgm:pt>
    <dgm:pt modelId="{47A64C00-2FFC-4AF7-B9FF-46EDAC1A9C8D}" type="pres">
      <dgm:prSet presAssocID="{CDF02D4A-033E-4DD1-9B87-7277A18AD3E0}" presName="node" presStyleLbl="node1" presStyleIdx="0" presStyleCnt="4">
        <dgm:presLayoutVars>
          <dgm:bulletEnabled val="1"/>
        </dgm:presLayoutVars>
      </dgm:prSet>
      <dgm:spPr/>
    </dgm:pt>
    <dgm:pt modelId="{0EAC6CCE-0FBE-4F9B-B0F4-0C44AA9BE8A9}" type="pres">
      <dgm:prSet presAssocID="{CDF02D4A-033E-4DD1-9B87-7277A18AD3E0}" presName="dummy" presStyleCnt="0"/>
      <dgm:spPr/>
    </dgm:pt>
    <dgm:pt modelId="{CF7930F1-3EFF-41AB-B4B9-D87B4F639B84}" type="pres">
      <dgm:prSet presAssocID="{BC10229D-7C21-463A-A287-0C7DA7F10482}" presName="sibTrans" presStyleLbl="sibTrans2D1" presStyleIdx="0" presStyleCnt="4" custScaleX="121913" custScaleY="133422"/>
      <dgm:spPr/>
    </dgm:pt>
    <dgm:pt modelId="{932CBF52-C46A-43FC-BA2D-09D6468D493A}" type="pres">
      <dgm:prSet presAssocID="{D17CD072-5607-4854-B0A9-80B4812402EF}" presName="node" presStyleLbl="node1" presStyleIdx="1" presStyleCnt="4" custScaleX="174687" custScaleY="140410" custRadScaleRad="127311" custRadScaleInc="0">
        <dgm:presLayoutVars>
          <dgm:bulletEnabled val="1"/>
        </dgm:presLayoutVars>
      </dgm:prSet>
      <dgm:spPr/>
    </dgm:pt>
    <dgm:pt modelId="{8366E165-FFE8-4D98-8B57-0DBABED9FB91}" type="pres">
      <dgm:prSet presAssocID="{D17CD072-5607-4854-B0A9-80B4812402EF}" presName="dummy" presStyleCnt="0"/>
      <dgm:spPr/>
    </dgm:pt>
    <dgm:pt modelId="{8B225232-AE98-4F70-981E-0581B93FD912}" type="pres">
      <dgm:prSet presAssocID="{9D2EC870-FAA8-4E69-96C3-F166115D657C}" presName="sibTrans" presStyleLbl="sibTrans2D1" presStyleIdx="1" presStyleCnt="4" custScaleX="123937" custScaleY="121615"/>
      <dgm:spPr/>
    </dgm:pt>
    <dgm:pt modelId="{5F5A36ED-BBE7-4099-B878-E5D367C4C63D}" type="pres">
      <dgm:prSet presAssocID="{B57AFF8C-C8C7-478D-B0FF-FAFC6769C76F}" presName="node" presStyleLbl="node1" presStyleIdx="2" presStyleCnt="4">
        <dgm:presLayoutVars>
          <dgm:bulletEnabled val="1"/>
        </dgm:presLayoutVars>
      </dgm:prSet>
      <dgm:spPr/>
    </dgm:pt>
    <dgm:pt modelId="{1CC32257-7E94-42AC-ADC2-67E14EE72B70}" type="pres">
      <dgm:prSet presAssocID="{B57AFF8C-C8C7-478D-B0FF-FAFC6769C76F}" presName="dummy" presStyleCnt="0"/>
      <dgm:spPr/>
    </dgm:pt>
    <dgm:pt modelId="{DF22A3F6-FE39-4A73-ABDC-08A6FD5D83F5}" type="pres">
      <dgm:prSet presAssocID="{A64B3C4E-B4D6-4A88-B69D-9BBE8EC55083}" presName="sibTrans" presStyleLbl="sibTrans2D1" presStyleIdx="2" presStyleCnt="4" custScaleX="120304" custScaleY="114868"/>
      <dgm:spPr/>
    </dgm:pt>
    <dgm:pt modelId="{CDAE5259-70F4-4F17-AD5C-CD2EDD159C9C}" type="pres">
      <dgm:prSet presAssocID="{76829D36-F17F-4658-A66E-03DBE4D78E03}" presName="node" presStyleLbl="node1" presStyleIdx="3" presStyleCnt="4" custScaleX="134271" custScaleY="154380">
        <dgm:presLayoutVars>
          <dgm:bulletEnabled val="1"/>
        </dgm:presLayoutVars>
      </dgm:prSet>
      <dgm:spPr/>
    </dgm:pt>
    <dgm:pt modelId="{E15BF168-43F2-4185-A156-1B31B2C6375E}" type="pres">
      <dgm:prSet presAssocID="{76829D36-F17F-4658-A66E-03DBE4D78E03}" presName="dummy" presStyleCnt="0"/>
      <dgm:spPr/>
    </dgm:pt>
    <dgm:pt modelId="{51146D3A-EBEF-4EAF-A48B-701EEAC8989A}" type="pres">
      <dgm:prSet presAssocID="{00166EB7-478B-4333-BCBE-5287B0C12103}" presName="sibTrans" presStyleLbl="sibTrans2D1" presStyleIdx="3" presStyleCnt="4" custScaleX="132449" custScaleY="133422"/>
      <dgm:spPr/>
    </dgm:pt>
  </dgm:ptLst>
  <dgm:cxnLst>
    <dgm:cxn modelId="{7C91F601-A084-44B7-BEE4-EE61ABD2D18B}" type="presOf" srcId="{25298DAB-2B7B-4C22-A621-635A9A5F8B84}" destId="{0C815A4F-7BA1-45CF-89E7-D0DF239DA833}" srcOrd="0" destOrd="0" presId="urn:microsoft.com/office/officeart/2005/8/layout/radial6"/>
    <dgm:cxn modelId="{0DB92913-47E5-497F-9FA6-B7C27B93627F}" type="presOf" srcId="{9D2EC870-FAA8-4E69-96C3-F166115D657C}" destId="{8B225232-AE98-4F70-981E-0581B93FD912}" srcOrd="0" destOrd="0" presId="urn:microsoft.com/office/officeart/2005/8/layout/radial6"/>
    <dgm:cxn modelId="{FD330116-CCE7-4E69-AF05-8AD18A072253}" type="presOf" srcId="{94637C09-6DBD-4262-9866-EC5BA33DF634}" destId="{F2CF6F4F-8EAC-47AA-B3B8-9138557413A1}" srcOrd="0" destOrd="0" presId="urn:microsoft.com/office/officeart/2005/8/layout/radial6"/>
    <dgm:cxn modelId="{511DF319-8D54-4495-8A6B-057BF4ED66EE}" type="presOf" srcId="{B57AFF8C-C8C7-478D-B0FF-FAFC6769C76F}" destId="{5F5A36ED-BBE7-4099-B878-E5D367C4C63D}" srcOrd="0" destOrd="0" presId="urn:microsoft.com/office/officeart/2005/8/layout/radial6"/>
    <dgm:cxn modelId="{03715432-1A93-4B53-B293-2E0F24E00D07}" type="presOf" srcId="{00166EB7-478B-4333-BCBE-5287B0C12103}" destId="{51146D3A-EBEF-4EAF-A48B-701EEAC8989A}" srcOrd="0" destOrd="0" presId="urn:microsoft.com/office/officeart/2005/8/layout/radial6"/>
    <dgm:cxn modelId="{6DF36A37-2B79-4600-818D-A175BE953B8D}" srcId="{25298DAB-2B7B-4C22-A621-635A9A5F8B84}" destId="{CDF02D4A-033E-4DD1-9B87-7277A18AD3E0}" srcOrd="0" destOrd="0" parTransId="{880CFB1A-4E0B-43FC-B9DF-B1115915F37C}" sibTransId="{BC10229D-7C21-463A-A287-0C7DA7F10482}"/>
    <dgm:cxn modelId="{C24CA65B-FF51-4A2C-8588-CB36F916B67A}" type="presOf" srcId="{D17CD072-5607-4854-B0A9-80B4812402EF}" destId="{932CBF52-C46A-43FC-BA2D-09D6468D493A}" srcOrd="0" destOrd="0" presId="urn:microsoft.com/office/officeart/2005/8/layout/radial6"/>
    <dgm:cxn modelId="{7CF9615C-CE14-4B18-AB94-8A86F6F657AD}" srcId="{25298DAB-2B7B-4C22-A621-635A9A5F8B84}" destId="{76829D36-F17F-4658-A66E-03DBE4D78E03}" srcOrd="3" destOrd="0" parTransId="{FA10E48C-03E3-477C-A047-2310893A7FDA}" sibTransId="{00166EB7-478B-4333-BCBE-5287B0C12103}"/>
    <dgm:cxn modelId="{67E9B063-0035-4FAE-8FAF-F03F28F38B53}" type="presOf" srcId="{76829D36-F17F-4658-A66E-03DBE4D78E03}" destId="{CDAE5259-70F4-4F17-AD5C-CD2EDD159C9C}" srcOrd="0" destOrd="0" presId="urn:microsoft.com/office/officeart/2005/8/layout/radial6"/>
    <dgm:cxn modelId="{95D8B86C-A9DA-4178-BC30-1DF89DE12B62}" type="presOf" srcId="{BC10229D-7C21-463A-A287-0C7DA7F10482}" destId="{CF7930F1-3EFF-41AB-B4B9-D87B4F639B84}" srcOrd="0" destOrd="0" presId="urn:microsoft.com/office/officeart/2005/8/layout/radial6"/>
    <dgm:cxn modelId="{BDCB1E98-8F96-408A-9D0E-C8FCCC6D0EF5}" srcId="{94637C09-6DBD-4262-9866-EC5BA33DF634}" destId="{25298DAB-2B7B-4C22-A621-635A9A5F8B84}" srcOrd="0" destOrd="0" parTransId="{E0C34177-3C8C-46D1-98B7-E2FD47BA7DAE}" sibTransId="{41A882B2-BC96-4B68-9D3A-0DDA61F83E4A}"/>
    <dgm:cxn modelId="{586272A0-C605-44B5-BB1E-C16BADB32934}" type="presOf" srcId="{A64B3C4E-B4D6-4A88-B69D-9BBE8EC55083}" destId="{DF22A3F6-FE39-4A73-ABDC-08A6FD5D83F5}" srcOrd="0" destOrd="0" presId="urn:microsoft.com/office/officeart/2005/8/layout/radial6"/>
    <dgm:cxn modelId="{4D0697B5-932D-49EB-89F4-7E9324B55A98}" type="presOf" srcId="{CDF02D4A-033E-4DD1-9B87-7277A18AD3E0}" destId="{47A64C00-2FFC-4AF7-B9FF-46EDAC1A9C8D}" srcOrd="0" destOrd="0" presId="urn:microsoft.com/office/officeart/2005/8/layout/radial6"/>
    <dgm:cxn modelId="{C03DE0CF-C9D4-4370-BC71-D8479C8115C8}" srcId="{25298DAB-2B7B-4C22-A621-635A9A5F8B84}" destId="{D17CD072-5607-4854-B0A9-80B4812402EF}" srcOrd="1" destOrd="0" parTransId="{B6C9BC46-2148-4891-B9FB-F321A72B2984}" sibTransId="{9D2EC870-FAA8-4E69-96C3-F166115D657C}"/>
    <dgm:cxn modelId="{A8A9CDF0-8DE9-4F1E-BC6C-32BCA5217EB7}" srcId="{25298DAB-2B7B-4C22-A621-635A9A5F8B84}" destId="{B57AFF8C-C8C7-478D-B0FF-FAFC6769C76F}" srcOrd="2" destOrd="0" parTransId="{2F12F09F-1E61-49FE-880A-9C0527F78D13}" sibTransId="{A64B3C4E-B4D6-4A88-B69D-9BBE8EC55083}"/>
    <dgm:cxn modelId="{3FA8253A-29A6-4F15-8132-C65F34A242E4}" type="presParOf" srcId="{F2CF6F4F-8EAC-47AA-B3B8-9138557413A1}" destId="{0C815A4F-7BA1-45CF-89E7-D0DF239DA833}" srcOrd="0" destOrd="0" presId="urn:microsoft.com/office/officeart/2005/8/layout/radial6"/>
    <dgm:cxn modelId="{408AB293-791C-4884-87D7-2293BA8D3433}" type="presParOf" srcId="{F2CF6F4F-8EAC-47AA-B3B8-9138557413A1}" destId="{47A64C00-2FFC-4AF7-B9FF-46EDAC1A9C8D}" srcOrd="1" destOrd="0" presId="urn:microsoft.com/office/officeart/2005/8/layout/radial6"/>
    <dgm:cxn modelId="{EC70B9DD-579D-4ED7-A841-6F3D8175C72C}" type="presParOf" srcId="{F2CF6F4F-8EAC-47AA-B3B8-9138557413A1}" destId="{0EAC6CCE-0FBE-4F9B-B0F4-0C44AA9BE8A9}" srcOrd="2" destOrd="0" presId="urn:microsoft.com/office/officeart/2005/8/layout/radial6"/>
    <dgm:cxn modelId="{ADEDEBCE-6201-409C-9222-D4824D6C886F}" type="presParOf" srcId="{F2CF6F4F-8EAC-47AA-B3B8-9138557413A1}" destId="{CF7930F1-3EFF-41AB-B4B9-D87B4F639B84}" srcOrd="3" destOrd="0" presId="urn:microsoft.com/office/officeart/2005/8/layout/radial6"/>
    <dgm:cxn modelId="{0A2F2FE8-F810-4890-B3B3-FAA19E314374}" type="presParOf" srcId="{F2CF6F4F-8EAC-47AA-B3B8-9138557413A1}" destId="{932CBF52-C46A-43FC-BA2D-09D6468D493A}" srcOrd="4" destOrd="0" presId="urn:microsoft.com/office/officeart/2005/8/layout/radial6"/>
    <dgm:cxn modelId="{55A19E2A-9013-4589-B09B-18E89221094C}" type="presParOf" srcId="{F2CF6F4F-8EAC-47AA-B3B8-9138557413A1}" destId="{8366E165-FFE8-4D98-8B57-0DBABED9FB91}" srcOrd="5" destOrd="0" presId="urn:microsoft.com/office/officeart/2005/8/layout/radial6"/>
    <dgm:cxn modelId="{77874131-CDB3-4242-873F-A37B34938475}" type="presParOf" srcId="{F2CF6F4F-8EAC-47AA-B3B8-9138557413A1}" destId="{8B225232-AE98-4F70-981E-0581B93FD912}" srcOrd="6" destOrd="0" presId="urn:microsoft.com/office/officeart/2005/8/layout/radial6"/>
    <dgm:cxn modelId="{34D17033-C872-498D-B3B1-C16928EA7456}" type="presParOf" srcId="{F2CF6F4F-8EAC-47AA-B3B8-9138557413A1}" destId="{5F5A36ED-BBE7-4099-B878-E5D367C4C63D}" srcOrd="7" destOrd="0" presId="urn:microsoft.com/office/officeart/2005/8/layout/radial6"/>
    <dgm:cxn modelId="{1C9F251C-C92F-4FD8-ABAB-5E2AC0663B2E}" type="presParOf" srcId="{F2CF6F4F-8EAC-47AA-B3B8-9138557413A1}" destId="{1CC32257-7E94-42AC-ADC2-67E14EE72B70}" srcOrd="8" destOrd="0" presId="urn:microsoft.com/office/officeart/2005/8/layout/radial6"/>
    <dgm:cxn modelId="{39A7F957-5A81-4A7D-8210-B393FF0B6D93}" type="presParOf" srcId="{F2CF6F4F-8EAC-47AA-B3B8-9138557413A1}" destId="{DF22A3F6-FE39-4A73-ABDC-08A6FD5D83F5}" srcOrd="9" destOrd="0" presId="urn:microsoft.com/office/officeart/2005/8/layout/radial6"/>
    <dgm:cxn modelId="{F21F67DA-11CE-4E86-A8C4-74BBD90FB503}" type="presParOf" srcId="{F2CF6F4F-8EAC-47AA-B3B8-9138557413A1}" destId="{CDAE5259-70F4-4F17-AD5C-CD2EDD159C9C}" srcOrd="10" destOrd="0" presId="urn:microsoft.com/office/officeart/2005/8/layout/radial6"/>
    <dgm:cxn modelId="{D1D0628E-6379-44C0-8DC0-9057571B8A76}" type="presParOf" srcId="{F2CF6F4F-8EAC-47AA-B3B8-9138557413A1}" destId="{E15BF168-43F2-4185-A156-1B31B2C6375E}" srcOrd="11" destOrd="0" presId="urn:microsoft.com/office/officeart/2005/8/layout/radial6"/>
    <dgm:cxn modelId="{6AEBA05D-89FF-44A1-8A8C-8D7C07D183BE}" type="presParOf" srcId="{F2CF6F4F-8EAC-47AA-B3B8-9138557413A1}" destId="{51146D3A-EBEF-4EAF-A48B-701EEAC8989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FF3F13-0257-4576-B07C-8D989CFA0D4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5412C96B-9C2A-4300-B283-FA2CB469A562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মার্চ ১৯৭১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DF924F-06FC-48A8-B630-9CEE8ED74030}" type="parTrans" cxnId="{92A14C3B-1607-41D6-9FEF-FF604E9E5D0B}">
      <dgm:prSet/>
      <dgm:spPr/>
      <dgm:t>
        <a:bodyPr/>
        <a:lstStyle/>
        <a:p>
          <a:endParaRPr lang="en-US"/>
        </a:p>
      </dgm:t>
    </dgm:pt>
    <dgm:pt modelId="{6B6B0E58-5710-4DA9-96D7-6AC4FBD179EE}" type="sibTrans" cxnId="{92A14C3B-1607-41D6-9FEF-FF604E9E5D0B}">
      <dgm:prSet/>
      <dgm:spPr/>
      <dgm:t>
        <a:bodyPr/>
        <a:lstStyle/>
        <a:p>
          <a:endParaRPr lang="en-US"/>
        </a:p>
      </dgm:t>
    </dgm:pt>
    <dgm:pt modelId="{814E41E4-FB44-4D86-ABF3-EC4B7BEB611F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আশ্রয়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DC027-4211-460E-8A65-33891F34907C}" type="parTrans" cxnId="{0A9B35D7-0449-4052-8005-F9CFF51CB9CC}">
      <dgm:prSet/>
      <dgm:spPr/>
      <dgm:t>
        <a:bodyPr/>
        <a:lstStyle/>
        <a:p>
          <a:endParaRPr lang="en-US"/>
        </a:p>
      </dgm:t>
    </dgm:pt>
    <dgm:pt modelId="{583B75BA-C9D1-4A1E-8F84-4B76D335DCB7}" type="sibTrans" cxnId="{0A9B35D7-0449-4052-8005-F9CFF51CB9CC}">
      <dgm:prSet/>
      <dgm:spPr/>
      <dgm:t>
        <a:bodyPr/>
        <a:lstStyle/>
        <a:p>
          <a:endParaRPr lang="en-US"/>
        </a:p>
      </dgm:t>
    </dgm:pt>
    <dgm:pt modelId="{974E73E0-7F11-492D-8EB2-F78FE6C22449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 অত্যাচার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58F53-2E2A-44AA-BB4E-80BA0F17F145}" type="parTrans" cxnId="{ECCD8A39-5DF8-4916-BEB4-A0C3C7C442F7}">
      <dgm:prSet/>
      <dgm:spPr/>
      <dgm:t>
        <a:bodyPr/>
        <a:lstStyle/>
        <a:p>
          <a:endParaRPr lang="en-US"/>
        </a:p>
      </dgm:t>
    </dgm:pt>
    <dgm:pt modelId="{CD5DB57A-B778-4A43-9406-6F25C288C1F8}" type="sibTrans" cxnId="{ECCD8A39-5DF8-4916-BEB4-A0C3C7C442F7}">
      <dgm:prSet/>
      <dgm:spPr/>
      <dgm:t>
        <a:bodyPr/>
        <a:lstStyle/>
        <a:p>
          <a:endParaRPr lang="en-US"/>
        </a:p>
      </dgm:t>
    </dgm:pt>
    <dgm:pt modelId="{3DC3C9E5-E819-41C4-BA73-3CDDC55FF8D9}" type="pres">
      <dgm:prSet presAssocID="{32FF3F13-0257-4576-B07C-8D989CFA0D4C}" presName="diagram" presStyleCnt="0">
        <dgm:presLayoutVars>
          <dgm:dir/>
          <dgm:animLvl val="lvl"/>
          <dgm:resizeHandles val="exact"/>
        </dgm:presLayoutVars>
      </dgm:prSet>
      <dgm:spPr/>
    </dgm:pt>
    <dgm:pt modelId="{DE42EE88-1C63-498B-9BB1-0BA95F4653B4}" type="pres">
      <dgm:prSet presAssocID="{5412C96B-9C2A-4300-B283-FA2CB469A562}" presName="compNode" presStyleCnt="0"/>
      <dgm:spPr/>
    </dgm:pt>
    <dgm:pt modelId="{9451C846-8BCD-4B1D-8737-274EE6C581A1}" type="pres">
      <dgm:prSet presAssocID="{5412C96B-9C2A-4300-B283-FA2CB469A562}" presName="childRect" presStyleLbl="bgAcc1" presStyleIdx="0" presStyleCnt="3" custScaleY="210238">
        <dgm:presLayoutVars>
          <dgm:bulletEnabled val="1"/>
        </dgm:presLayoutVars>
      </dgm:prSet>
      <dgm:spPr/>
    </dgm:pt>
    <dgm:pt modelId="{070940AB-DFF8-455A-9D15-C327264B9E07}" type="pres">
      <dgm:prSet presAssocID="{5412C96B-9C2A-4300-B283-FA2CB469A5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BE4A1DC-86C7-433A-B24C-010989B731A6}" type="pres">
      <dgm:prSet presAssocID="{5412C96B-9C2A-4300-B283-FA2CB469A562}" presName="parentRect" presStyleLbl="alignNode1" presStyleIdx="0" presStyleCnt="3"/>
      <dgm:spPr/>
    </dgm:pt>
    <dgm:pt modelId="{81E1118B-9450-4533-9AD3-28B176821711}" type="pres">
      <dgm:prSet presAssocID="{5412C96B-9C2A-4300-B283-FA2CB469A562}" presName="adorn" presStyleLbl="fgAccFollowNode1" presStyleIdx="0" presStyleCnt="3"/>
      <dgm:spPr/>
    </dgm:pt>
    <dgm:pt modelId="{AE863A20-707C-4CD8-9BA0-438E01417315}" type="pres">
      <dgm:prSet presAssocID="{6B6B0E58-5710-4DA9-96D7-6AC4FBD179EE}" presName="sibTrans" presStyleLbl="sibTrans2D1" presStyleIdx="0" presStyleCnt="0"/>
      <dgm:spPr/>
    </dgm:pt>
    <dgm:pt modelId="{D0A358F4-EAE7-4D67-82CC-9019ACACBD1B}" type="pres">
      <dgm:prSet presAssocID="{814E41E4-FB44-4D86-ABF3-EC4B7BEB611F}" presName="compNode" presStyleCnt="0"/>
      <dgm:spPr/>
    </dgm:pt>
    <dgm:pt modelId="{1718737D-9ADF-4807-83A2-7C8F358EEAC1}" type="pres">
      <dgm:prSet presAssocID="{814E41E4-FB44-4D86-ABF3-EC4B7BEB611F}" presName="childRect" presStyleLbl="bgAcc1" presStyleIdx="1" presStyleCnt="3" custScaleX="115790" custScaleY="206789">
        <dgm:presLayoutVars>
          <dgm:bulletEnabled val="1"/>
        </dgm:presLayoutVars>
      </dgm:prSet>
      <dgm:spPr/>
    </dgm:pt>
    <dgm:pt modelId="{A8C35FB9-6B14-40AF-9CAF-A4D1A22FBADC}" type="pres">
      <dgm:prSet presAssocID="{814E41E4-FB44-4D86-ABF3-EC4B7BEB611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5A8FDA-880E-44AF-B848-F09BE96230A4}" type="pres">
      <dgm:prSet presAssocID="{814E41E4-FB44-4D86-ABF3-EC4B7BEB611F}" presName="parentRect" presStyleLbl="alignNode1" presStyleIdx="1" presStyleCnt="3"/>
      <dgm:spPr/>
    </dgm:pt>
    <dgm:pt modelId="{3D3403D7-9D5C-4B46-AC31-E5732365CC5F}" type="pres">
      <dgm:prSet presAssocID="{814E41E4-FB44-4D86-ABF3-EC4B7BEB611F}" presName="adorn" presStyleLbl="fgAccFollowNode1" presStyleIdx="1" presStyleCnt="3"/>
      <dgm:spPr/>
    </dgm:pt>
    <dgm:pt modelId="{B9CADE11-6ACC-4029-B290-BCB0E807185A}" type="pres">
      <dgm:prSet presAssocID="{583B75BA-C9D1-4A1E-8F84-4B76D335DCB7}" presName="sibTrans" presStyleLbl="sibTrans2D1" presStyleIdx="0" presStyleCnt="0"/>
      <dgm:spPr/>
    </dgm:pt>
    <dgm:pt modelId="{A3DB3B88-713A-4D2D-A965-B1CAFAC7365D}" type="pres">
      <dgm:prSet presAssocID="{974E73E0-7F11-492D-8EB2-F78FE6C22449}" presName="compNode" presStyleCnt="0"/>
      <dgm:spPr/>
    </dgm:pt>
    <dgm:pt modelId="{E3CABD6C-E250-4884-8E7A-9BBC58964E9E}" type="pres">
      <dgm:prSet presAssocID="{974E73E0-7F11-492D-8EB2-F78FE6C22449}" presName="childRect" presStyleLbl="bgAcc1" presStyleIdx="2" presStyleCnt="3" custScaleX="113702" custScaleY="214586">
        <dgm:presLayoutVars>
          <dgm:bulletEnabled val="1"/>
        </dgm:presLayoutVars>
      </dgm:prSet>
      <dgm:spPr/>
    </dgm:pt>
    <dgm:pt modelId="{FE84EC9E-694B-41F9-841F-E729D9B1A1B3}" type="pres">
      <dgm:prSet presAssocID="{974E73E0-7F11-492D-8EB2-F78FE6C2244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BA98CF-873E-48C9-AD14-22D9C272B296}" type="pres">
      <dgm:prSet presAssocID="{974E73E0-7F11-492D-8EB2-F78FE6C22449}" presName="parentRect" presStyleLbl="alignNode1" presStyleIdx="2" presStyleCnt="3"/>
      <dgm:spPr/>
    </dgm:pt>
    <dgm:pt modelId="{31F8A666-44F5-4FF6-AF3E-FE94825898D2}" type="pres">
      <dgm:prSet presAssocID="{974E73E0-7F11-492D-8EB2-F78FE6C22449}" presName="adorn" presStyleLbl="fgAccFollowNode1" presStyleIdx="2" presStyleCnt="3"/>
      <dgm:spPr/>
    </dgm:pt>
  </dgm:ptLst>
  <dgm:cxnLst>
    <dgm:cxn modelId="{84BB8E2E-27DB-4260-8C2D-24BC2AD854C7}" type="presOf" srcId="{583B75BA-C9D1-4A1E-8F84-4B76D335DCB7}" destId="{B9CADE11-6ACC-4029-B290-BCB0E807185A}" srcOrd="0" destOrd="0" presId="urn:microsoft.com/office/officeart/2005/8/layout/bList2#2"/>
    <dgm:cxn modelId="{ECCD8A39-5DF8-4916-BEB4-A0C3C7C442F7}" srcId="{32FF3F13-0257-4576-B07C-8D989CFA0D4C}" destId="{974E73E0-7F11-492D-8EB2-F78FE6C22449}" srcOrd="2" destOrd="0" parTransId="{4E158F53-2E2A-44AA-BB4E-80BA0F17F145}" sibTransId="{CD5DB57A-B778-4A43-9406-6F25C288C1F8}"/>
    <dgm:cxn modelId="{92A14C3B-1607-41D6-9FEF-FF604E9E5D0B}" srcId="{32FF3F13-0257-4576-B07C-8D989CFA0D4C}" destId="{5412C96B-9C2A-4300-B283-FA2CB469A562}" srcOrd="0" destOrd="0" parTransId="{54DF924F-06FC-48A8-B630-9CEE8ED74030}" sibTransId="{6B6B0E58-5710-4DA9-96D7-6AC4FBD179EE}"/>
    <dgm:cxn modelId="{4A5A0751-97B9-4E87-8A1F-211F34ED0033}" type="presOf" srcId="{32FF3F13-0257-4576-B07C-8D989CFA0D4C}" destId="{3DC3C9E5-E819-41C4-BA73-3CDDC55FF8D9}" srcOrd="0" destOrd="0" presId="urn:microsoft.com/office/officeart/2005/8/layout/bList2#2"/>
    <dgm:cxn modelId="{4C5DA58B-96A8-455A-BB37-CEB26E566912}" type="presOf" srcId="{5412C96B-9C2A-4300-B283-FA2CB469A562}" destId="{8BE4A1DC-86C7-433A-B24C-010989B731A6}" srcOrd="1" destOrd="0" presId="urn:microsoft.com/office/officeart/2005/8/layout/bList2#2"/>
    <dgm:cxn modelId="{ADE70692-4EFB-4004-A14E-F7E609345D81}" type="presOf" srcId="{974E73E0-7F11-492D-8EB2-F78FE6C22449}" destId="{FE84EC9E-694B-41F9-841F-E729D9B1A1B3}" srcOrd="0" destOrd="0" presId="urn:microsoft.com/office/officeart/2005/8/layout/bList2#2"/>
    <dgm:cxn modelId="{C579EE97-918E-44F6-AF2B-156F9FC6E7F1}" type="presOf" srcId="{5412C96B-9C2A-4300-B283-FA2CB469A562}" destId="{070940AB-DFF8-455A-9D15-C327264B9E07}" srcOrd="0" destOrd="0" presId="urn:microsoft.com/office/officeart/2005/8/layout/bList2#2"/>
    <dgm:cxn modelId="{4B3F75D5-53F1-4118-A2D1-183EA2785A6F}" type="presOf" srcId="{814E41E4-FB44-4D86-ABF3-EC4B7BEB611F}" destId="{A8C35FB9-6B14-40AF-9CAF-A4D1A22FBADC}" srcOrd="0" destOrd="0" presId="urn:microsoft.com/office/officeart/2005/8/layout/bList2#2"/>
    <dgm:cxn modelId="{0A9B35D7-0449-4052-8005-F9CFF51CB9CC}" srcId="{32FF3F13-0257-4576-B07C-8D989CFA0D4C}" destId="{814E41E4-FB44-4D86-ABF3-EC4B7BEB611F}" srcOrd="1" destOrd="0" parTransId="{34EDC027-4211-460E-8A65-33891F34907C}" sibTransId="{583B75BA-C9D1-4A1E-8F84-4B76D335DCB7}"/>
    <dgm:cxn modelId="{2FC899E3-A8D3-45F1-AE36-B21CA802C767}" type="presOf" srcId="{974E73E0-7F11-492D-8EB2-F78FE6C22449}" destId="{76BA98CF-873E-48C9-AD14-22D9C272B296}" srcOrd="1" destOrd="0" presId="urn:microsoft.com/office/officeart/2005/8/layout/bList2#2"/>
    <dgm:cxn modelId="{DA681AE4-EFDE-40CE-97DB-FD60C9E4503D}" type="presOf" srcId="{6B6B0E58-5710-4DA9-96D7-6AC4FBD179EE}" destId="{AE863A20-707C-4CD8-9BA0-438E01417315}" srcOrd="0" destOrd="0" presId="urn:microsoft.com/office/officeart/2005/8/layout/bList2#2"/>
    <dgm:cxn modelId="{4F0E8DE6-3055-43B1-8C69-9A463B34EF41}" type="presOf" srcId="{814E41E4-FB44-4D86-ABF3-EC4B7BEB611F}" destId="{EE5A8FDA-880E-44AF-B848-F09BE96230A4}" srcOrd="1" destOrd="0" presId="urn:microsoft.com/office/officeart/2005/8/layout/bList2#2"/>
    <dgm:cxn modelId="{D75C48E3-2259-40BC-A00E-1F418A19F3B6}" type="presParOf" srcId="{3DC3C9E5-E819-41C4-BA73-3CDDC55FF8D9}" destId="{DE42EE88-1C63-498B-9BB1-0BA95F4653B4}" srcOrd="0" destOrd="0" presId="urn:microsoft.com/office/officeart/2005/8/layout/bList2#2"/>
    <dgm:cxn modelId="{EFED0385-4FBA-46EB-AE78-DB150E0CE349}" type="presParOf" srcId="{DE42EE88-1C63-498B-9BB1-0BA95F4653B4}" destId="{9451C846-8BCD-4B1D-8737-274EE6C581A1}" srcOrd="0" destOrd="0" presId="urn:microsoft.com/office/officeart/2005/8/layout/bList2#2"/>
    <dgm:cxn modelId="{93D79FEB-4319-45CF-BAAE-0E998FEE4089}" type="presParOf" srcId="{DE42EE88-1C63-498B-9BB1-0BA95F4653B4}" destId="{070940AB-DFF8-455A-9D15-C327264B9E07}" srcOrd="1" destOrd="0" presId="urn:microsoft.com/office/officeart/2005/8/layout/bList2#2"/>
    <dgm:cxn modelId="{5B64AC91-8843-43C0-94A9-F31024C73FEE}" type="presParOf" srcId="{DE42EE88-1C63-498B-9BB1-0BA95F4653B4}" destId="{8BE4A1DC-86C7-433A-B24C-010989B731A6}" srcOrd="2" destOrd="0" presId="urn:microsoft.com/office/officeart/2005/8/layout/bList2#2"/>
    <dgm:cxn modelId="{7CA39023-7EF5-4355-A728-72D66EB357DF}" type="presParOf" srcId="{DE42EE88-1C63-498B-9BB1-0BA95F4653B4}" destId="{81E1118B-9450-4533-9AD3-28B176821711}" srcOrd="3" destOrd="0" presId="urn:microsoft.com/office/officeart/2005/8/layout/bList2#2"/>
    <dgm:cxn modelId="{0BA5E6AD-6AD1-4984-B84C-16D1D8AB0633}" type="presParOf" srcId="{3DC3C9E5-E819-41C4-BA73-3CDDC55FF8D9}" destId="{AE863A20-707C-4CD8-9BA0-438E01417315}" srcOrd="1" destOrd="0" presId="urn:microsoft.com/office/officeart/2005/8/layout/bList2#2"/>
    <dgm:cxn modelId="{D9866EB9-8DA3-4B1A-AFAA-65FA85C55831}" type="presParOf" srcId="{3DC3C9E5-E819-41C4-BA73-3CDDC55FF8D9}" destId="{D0A358F4-EAE7-4D67-82CC-9019ACACBD1B}" srcOrd="2" destOrd="0" presId="urn:microsoft.com/office/officeart/2005/8/layout/bList2#2"/>
    <dgm:cxn modelId="{7004B586-ADCA-4F31-A329-8E4B152471D5}" type="presParOf" srcId="{D0A358F4-EAE7-4D67-82CC-9019ACACBD1B}" destId="{1718737D-9ADF-4807-83A2-7C8F358EEAC1}" srcOrd="0" destOrd="0" presId="urn:microsoft.com/office/officeart/2005/8/layout/bList2#2"/>
    <dgm:cxn modelId="{9D87675D-DD1D-49A6-9AFE-EAC328E9C100}" type="presParOf" srcId="{D0A358F4-EAE7-4D67-82CC-9019ACACBD1B}" destId="{A8C35FB9-6B14-40AF-9CAF-A4D1A22FBADC}" srcOrd="1" destOrd="0" presId="urn:microsoft.com/office/officeart/2005/8/layout/bList2#2"/>
    <dgm:cxn modelId="{417ED91B-73C0-4621-AD1C-B01F5450B1E8}" type="presParOf" srcId="{D0A358F4-EAE7-4D67-82CC-9019ACACBD1B}" destId="{EE5A8FDA-880E-44AF-B848-F09BE96230A4}" srcOrd="2" destOrd="0" presId="urn:microsoft.com/office/officeart/2005/8/layout/bList2#2"/>
    <dgm:cxn modelId="{E9D708AE-21BD-41C6-9901-A85BAD4BB4CB}" type="presParOf" srcId="{D0A358F4-EAE7-4D67-82CC-9019ACACBD1B}" destId="{3D3403D7-9D5C-4B46-AC31-E5732365CC5F}" srcOrd="3" destOrd="0" presId="urn:microsoft.com/office/officeart/2005/8/layout/bList2#2"/>
    <dgm:cxn modelId="{322D7101-BEA6-4E56-B94C-D6C7733B27C3}" type="presParOf" srcId="{3DC3C9E5-E819-41C4-BA73-3CDDC55FF8D9}" destId="{B9CADE11-6ACC-4029-B290-BCB0E807185A}" srcOrd="3" destOrd="0" presId="urn:microsoft.com/office/officeart/2005/8/layout/bList2#2"/>
    <dgm:cxn modelId="{931BF069-445B-4363-B114-79521B203E8D}" type="presParOf" srcId="{3DC3C9E5-E819-41C4-BA73-3CDDC55FF8D9}" destId="{A3DB3B88-713A-4D2D-A965-B1CAFAC7365D}" srcOrd="4" destOrd="0" presId="urn:microsoft.com/office/officeart/2005/8/layout/bList2#2"/>
    <dgm:cxn modelId="{2C711E51-86C9-41CA-AA89-CCABCB5EE4C0}" type="presParOf" srcId="{A3DB3B88-713A-4D2D-A965-B1CAFAC7365D}" destId="{E3CABD6C-E250-4884-8E7A-9BBC58964E9E}" srcOrd="0" destOrd="0" presId="urn:microsoft.com/office/officeart/2005/8/layout/bList2#2"/>
    <dgm:cxn modelId="{6AD217E4-C39F-4CBF-9B30-DBBB78996DF4}" type="presParOf" srcId="{A3DB3B88-713A-4D2D-A965-B1CAFAC7365D}" destId="{FE84EC9E-694B-41F9-841F-E729D9B1A1B3}" srcOrd="1" destOrd="0" presId="urn:microsoft.com/office/officeart/2005/8/layout/bList2#2"/>
    <dgm:cxn modelId="{07AF42D7-9885-483E-9C23-C0082D7D7BA8}" type="presParOf" srcId="{A3DB3B88-713A-4D2D-A965-B1CAFAC7365D}" destId="{76BA98CF-873E-48C9-AD14-22D9C272B296}" srcOrd="2" destOrd="0" presId="urn:microsoft.com/office/officeart/2005/8/layout/bList2#2"/>
    <dgm:cxn modelId="{E78E16DD-A675-41AA-8BE4-1F44888CB8CC}" type="presParOf" srcId="{A3DB3B88-713A-4D2D-A965-B1CAFAC7365D}" destId="{31F8A666-44F5-4FF6-AF3E-FE94825898D2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DF540D-65AE-4E71-8B71-89ECBD622E18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CF71D-9769-4569-A4A6-EA5447FC2B61}">
      <dgm:prSet phldrT="[Text]" phldr="1"/>
      <dgm:spPr/>
      <dgm:t>
        <a:bodyPr/>
        <a:lstStyle/>
        <a:p>
          <a:endParaRPr lang="en-US" dirty="0"/>
        </a:p>
      </dgm:t>
    </dgm:pt>
    <dgm:pt modelId="{B71EC56F-2F66-491F-82E9-D9192308E4D8}" type="parTrans" cxnId="{1722848A-0E9F-4BB3-9704-824EFA9E9D04}">
      <dgm:prSet/>
      <dgm:spPr/>
      <dgm:t>
        <a:bodyPr/>
        <a:lstStyle/>
        <a:p>
          <a:endParaRPr lang="en-US"/>
        </a:p>
      </dgm:t>
    </dgm:pt>
    <dgm:pt modelId="{A5D23E9D-86F8-4CA1-8459-7EBC0416AED5}" type="sibTrans" cxnId="{1722848A-0E9F-4BB3-9704-824EFA9E9D04}">
      <dgm:prSet/>
      <dgm:spPr/>
      <dgm:t>
        <a:bodyPr/>
        <a:lstStyle/>
        <a:p>
          <a:endParaRPr lang="en-US"/>
        </a:p>
      </dgm:t>
    </dgm:pt>
    <dgm:pt modelId="{D4ADAAC0-4F05-4E52-8B50-304D92F3258D}">
      <dgm:prSet phldrT="[Text]" phldr="1"/>
      <dgm:spPr/>
      <dgm:t>
        <a:bodyPr/>
        <a:lstStyle/>
        <a:p>
          <a:endParaRPr lang="en-US" dirty="0"/>
        </a:p>
      </dgm:t>
    </dgm:pt>
    <dgm:pt modelId="{2B092984-95B1-4441-AF6B-B81ABD761E9A}" type="parTrans" cxnId="{159120AE-F889-456A-869E-553194D453B2}">
      <dgm:prSet/>
      <dgm:spPr/>
      <dgm:t>
        <a:bodyPr/>
        <a:lstStyle/>
        <a:p>
          <a:endParaRPr lang="en-US"/>
        </a:p>
      </dgm:t>
    </dgm:pt>
    <dgm:pt modelId="{F4CF7849-B6E9-495E-9B4A-12828B1F61FF}" type="sibTrans" cxnId="{159120AE-F889-456A-869E-553194D453B2}">
      <dgm:prSet/>
      <dgm:spPr/>
      <dgm:t>
        <a:bodyPr/>
        <a:lstStyle/>
        <a:p>
          <a:endParaRPr lang="en-US"/>
        </a:p>
      </dgm:t>
    </dgm:pt>
    <dgm:pt modelId="{C5E578DA-6D12-4C15-AB0E-38E4FE8ED742}">
      <dgm:prSet phldrT="[Text]" phldr="1"/>
      <dgm:spPr/>
      <dgm:t>
        <a:bodyPr/>
        <a:lstStyle/>
        <a:p>
          <a:endParaRPr lang="en-US" dirty="0"/>
        </a:p>
      </dgm:t>
    </dgm:pt>
    <dgm:pt modelId="{D804FC94-9025-4CB8-8FF3-BA984B3BF424}" type="parTrans" cxnId="{C779A909-E9DA-4AC8-88DF-BFC1B5B00EAB}">
      <dgm:prSet/>
      <dgm:spPr/>
      <dgm:t>
        <a:bodyPr/>
        <a:lstStyle/>
        <a:p>
          <a:endParaRPr lang="en-US"/>
        </a:p>
      </dgm:t>
    </dgm:pt>
    <dgm:pt modelId="{E0560D7D-25B5-4255-9C41-44F04D7B6554}" type="sibTrans" cxnId="{C779A909-E9DA-4AC8-88DF-BFC1B5B00EAB}">
      <dgm:prSet/>
      <dgm:spPr/>
      <dgm:t>
        <a:bodyPr/>
        <a:lstStyle/>
        <a:p>
          <a:endParaRPr lang="en-US"/>
        </a:p>
      </dgm:t>
    </dgm:pt>
    <dgm:pt modelId="{E51EB1C0-9366-45A5-87C6-92632CC6D703}">
      <dgm:prSet phldrT="[Text]" phldr="1"/>
      <dgm:spPr/>
      <dgm:t>
        <a:bodyPr/>
        <a:lstStyle/>
        <a:p>
          <a:endParaRPr lang="en-US"/>
        </a:p>
      </dgm:t>
    </dgm:pt>
    <dgm:pt modelId="{5C35876B-AFA7-4F16-8827-00DAC668F2AA}" type="parTrans" cxnId="{6AA764C6-D56D-4D9E-B62E-C7424AB02178}">
      <dgm:prSet/>
      <dgm:spPr/>
      <dgm:t>
        <a:bodyPr/>
        <a:lstStyle/>
        <a:p>
          <a:endParaRPr lang="en-US"/>
        </a:p>
      </dgm:t>
    </dgm:pt>
    <dgm:pt modelId="{F944D857-58E7-462F-98BB-03E19CD36C17}" type="sibTrans" cxnId="{6AA764C6-D56D-4D9E-B62E-C7424AB02178}">
      <dgm:prSet/>
      <dgm:spPr/>
      <dgm:t>
        <a:bodyPr/>
        <a:lstStyle/>
        <a:p>
          <a:endParaRPr lang="en-US"/>
        </a:p>
      </dgm:t>
    </dgm:pt>
    <dgm:pt modelId="{7A539F4A-86C4-4202-A9FE-775CA2ED61C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1971সালের  তৎকালীন  যুদ্ধের  ছবি </a:t>
          </a:r>
        </a:p>
      </dgm:t>
    </dgm:pt>
    <dgm:pt modelId="{96EAEBD1-B1F6-440C-BA7F-1B345B3E4204}" type="parTrans" cxnId="{AFC535BE-78B8-4AC3-AD7F-580DE6FF997C}">
      <dgm:prSet/>
      <dgm:spPr/>
      <dgm:t>
        <a:bodyPr/>
        <a:lstStyle/>
        <a:p>
          <a:endParaRPr lang="en-US"/>
        </a:p>
      </dgm:t>
    </dgm:pt>
    <dgm:pt modelId="{FC792C2B-086E-469F-B9C9-F7969D4A01C5}" type="sibTrans" cxnId="{AFC535BE-78B8-4AC3-AD7F-580DE6FF997C}">
      <dgm:prSet/>
      <dgm:spPr/>
      <dgm:t>
        <a:bodyPr/>
        <a:lstStyle/>
        <a:p>
          <a:endParaRPr lang="en-US"/>
        </a:p>
      </dgm:t>
    </dgm:pt>
    <dgm:pt modelId="{7E31413B-E208-4F3B-ADE5-5D52B6B4F78F}" type="pres">
      <dgm:prSet presAssocID="{27DF540D-65AE-4E71-8B71-89ECBD622E18}" presName="diagram" presStyleCnt="0">
        <dgm:presLayoutVars>
          <dgm:dir/>
          <dgm:resizeHandles val="exact"/>
        </dgm:presLayoutVars>
      </dgm:prSet>
      <dgm:spPr/>
    </dgm:pt>
    <dgm:pt modelId="{479EE7CB-693B-4ABB-BF28-5A2C12D9D4F9}" type="pres">
      <dgm:prSet presAssocID="{459CF71D-9769-4569-A4A6-EA5447FC2B61}" presName="node" presStyleLbl="node1" presStyleIdx="0" presStyleCnt="5" custScaleX="125130" custLinFactNeighborX="-3153" custLinFactNeighborY="-3754">
        <dgm:presLayoutVars>
          <dgm:bulletEnabled val="1"/>
        </dgm:presLayoutVars>
      </dgm:prSet>
      <dgm:spPr/>
    </dgm:pt>
    <dgm:pt modelId="{8D5F97B6-9AFA-48E5-940A-4EAA489A9B17}" type="pres">
      <dgm:prSet presAssocID="{A5D23E9D-86F8-4CA1-8459-7EBC0416AED5}" presName="sibTrans" presStyleCnt="0"/>
      <dgm:spPr/>
    </dgm:pt>
    <dgm:pt modelId="{75432EE3-9626-4182-BB42-00614DC8F8BA}" type="pres">
      <dgm:prSet presAssocID="{D4ADAAC0-4F05-4E52-8B50-304D92F3258D}" presName="node" presStyleLbl="node1" presStyleIdx="1" presStyleCnt="5" custScaleX="134233">
        <dgm:presLayoutVars>
          <dgm:bulletEnabled val="1"/>
        </dgm:presLayoutVars>
      </dgm:prSet>
      <dgm:spPr/>
    </dgm:pt>
    <dgm:pt modelId="{6E26F1DC-740C-47BE-99C3-AB378B1D0E1C}" type="pres">
      <dgm:prSet presAssocID="{F4CF7849-B6E9-495E-9B4A-12828B1F61FF}" presName="sibTrans" presStyleCnt="0"/>
      <dgm:spPr/>
    </dgm:pt>
    <dgm:pt modelId="{603EB08B-356E-434E-9C60-23319722DA0E}" type="pres">
      <dgm:prSet presAssocID="{C5E578DA-6D12-4C15-AB0E-38E4FE8ED742}" presName="node" presStyleLbl="node1" presStyleIdx="2" presStyleCnt="5" custScaleX="112475" custLinFactNeighborX="-4054" custLinFactNeighborY="-1501">
        <dgm:presLayoutVars>
          <dgm:bulletEnabled val="1"/>
        </dgm:presLayoutVars>
      </dgm:prSet>
      <dgm:spPr/>
    </dgm:pt>
    <dgm:pt modelId="{35E8D60A-757B-4AA5-9E96-827C54A8D328}" type="pres">
      <dgm:prSet presAssocID="{E0560D7D-25B5-4255-9C41-44F04D7B6554}" presName="sibTrans" presStyleCnt="0"/>
      <dgm:spPr/>
    </dgm:pt>
    <dgm:pt modelId="{8E005145-1A55-4837-85F3-9D0EC044D6FC}" type="pres">
      <dgm:prSet presAssocID="{E51EB1C0-9366-45A5-87C6-92632CC6D703}" presName="node" presStyleLbl="node1" presStyleIdx="3" presStyleCnt="5" custScaleX="108781">
        <dgm:presLayoutVars>
          <dgm:bulletEnabled val="1"/>
        </dgm:presLayoutVars>
      </dgm:prSet>
      <dgm:spPr/>
    </dgm:pt>
    <dgm:pt modelId="{23966F9E-EF96-4843-B902-824F81E362A1}" type="pres">
      <dgm:prSet presAssocID="{F944D857-58E7-462F-98BB-03E19CD36C17}" presName="sibTrans" presStyleCnt="0"/>
      <dgm:spPr/>
    </dgm:pt>
    <dgm:pt modelId="{524BE9CF-3B8F-4041-94CC-60F7D6F3818F}" type="pres">
      <dgm:prSet presAssocID="{7A539F4A-86C4-4202-A9FE-775CA2ED61CF}" presName="node" presStyleLbl="node1" presStyleIdx="4" presStyleCnt="5" custScaleX="198194" custScaleY="85673" custLinFactNeighborX="-8108" custLinFactNeighborY="-3754">
        <dgm:presLayoutVars>
          <dgm:bulletEnabled val="1"/>
        </dgm:presLayoutVars>
      </dgm:prSet>
      <dgm:spPr/>
    </dgm:pt>
  </dgm:ptLst>
  <dgm:cxnLst>
    <dgm:cxn modelId="{C779A909-E9DA-4AC8-88DF-BFC1B5B00EAB}" srcId="{27DF540D-65AE-4E71-8B71-89ECBD622E18}" destId="{C5E578DA-6D12-4C15-AB0E-38E4FE8ED742}" srcOrd="2" destOrd="0" parTransId="{D804FC94-9025-4CB8-8FF3-BA984B3BF424}" sibTransId="{E0560D7D-25B5-4255-9C41-44F04D7B6554}"/>
    <dgm:cxn modelId="{D2796531-BC7D-4A60-BACE-0B87D473F5AE}" type="presOf" srcId="{E51EB1C0-9366-45A5-87C6-92632CC6D703}" destId="{8E005145-1A55-4837-85F3-9D0EC044D6FC}" srcOrd="0" destOrd="0" presId="urn:microsoft.com/office/officeart/2005/8/layout/default#3"/>
    <dgm:cxn modelId="{7BD27B35-D44B-405C-BA61-CAB60C0BE97F}" type="presOf" srcId="{C5E578DA-6D12-4C15-AB0E-38E4FE8ED742}" destId="{603EB08B-356E-434E-9C60-23319722DA0E}" srcOrd="0" destOrd="0" presId="urn:microsoft.com/office/officeart/2005/8/layout/default#3"/>
    <dgm:cxn modelId="{4EF64259-92D3-4C7C-BD52-59D4C6A48798}" type="presOf" srcId="{D4ADAAC0-4F05-4E52-8B50-304D92F3258D}" destId="{75432EE3-9626-4182-BB42-00614DC8F8BA}" srcOrd="0" destOrd="0" presId="urn:microsoft.com/office/officeart/2005/8/layout/default#3"/>
    <dgm:cxn modelId="{1DEEE384-225F-4232-AEF7-CD8CC312B0B0}" type="presOf" srcId="{459CF71D-9769-4569-A4A6-EA5447FC2B61}" destId="{479EE7CB-693B-4ABB-BF28-5A2C12D9D4F9}" srcOrd="0" destOrd="0" presId="urn:microsoft.com/office/officeart/2005/8/layout/default#3"/>
    <dgm:cxn modelId="{1722848A-0E9F-4BB3-9704-824EFA9E9D04}" srcId="{27DF540D-65AE-4E71-8B71-89ECBD622E18}" destId="{459CF71D-9769-4569-A4A6-EA5447FC2B61}" srcOrd="0" destOrd="0" parTransId="{B71EC56F-2F66-491F-82E9-D9192308E4D8}" sibTransId="{A5D23E9D-86F8-4CA1-8459-7EBC0416AED5}"/>
    <dgm:cxn modelId="{EB63669B-541A-4954-BA5A-7EAAC38079EC}" type="presOf" srcId="{7A539F4A-86C4-4202-A9FE-775CA2ED61CF}" destId="{524BE9CF-3B8F-4041-94CC-60F7D6F3818F}" srcOrd="0" destOrd="0" presId="urn:microsoft.com/office/officeart/2005/8/layout/default#3"/>
    <dgm:cxn modelId="{159120AE-F889-456A-869E-553194D453B2}" srcId="{27DF540D-65AE-4E71-8B71-89ECBD622E18}" destId="{D4ADAAC0-4F05-4E52-8B50-304D92F3258D}" srcOrd="1" destOrd="0" parTransId="{2B092984-95B1-4441-AF6B-B81ABD761E9A}" sibTransId="{F4CF7849-B6E9-495E-9B4A-12828B1F61FF}"/>
    <dgm:cxn modelId="{AFC535BE-78B8-4AC3-AD7F-580DE6FF997C}" srcId="{27DF540D-65AE-4E71-8B71-89ECBD622E18}" destId="{7A539F4A-86C4-4202-A9FE-775CA2ED61CF}" srcOrd="4" destOrd="0" parTransId="{96EAEBD1-B1F6-440C-BA7F-1B345B3E4204}" sibTransId="{FC792C2B-086E-469F-B9C9-F7969D4A01C5}"/>
    <dgm:cxn modelId="{6AA764C6-D56D-4D9E-B62E-C7424AB02178}" srcId="{27DF540D-65AE-4E71-8B71-89ECBD622E18}" destId="{E51EB1C0-9366-45A5-87C6-92632CC6D703}" srcOrd="3" destOrd="0" parTransId="{5C35876B-AFA7-4F16-8827-00DAC668F2AA}" sibTransId="{F944D857-58E7-462F-98BB-03E19CD36C17}"/>
    <dgm:cxn modelId="{523DCCEF-5CF5-4221-9A2E-5503A3EC94A2}" type="presOf" srcId="{27DF540D-65AE-4E71-8B71-89ECBD622E18}" destId="{7E31413B-E208-4F3B-ADE5-5D52B6B4F78F}" srcOrd="0" destOrd="0" presId="urn:microsoft.com/office/officeart/2005/8/layout/default#3"/>
    <dgm:cxn modelId="{784DBBA6-FC6D-4267-AE93-0C7D926952D4}" type="presParOf" srcId="{7E31413B-E208-4F3B-ADE5-5D52B6B4F78F}" destId="{479EE7CB-693B-4ABB-BF28-5A2C12D9D4F9}" srcOrd="0" destOrd="0" presId="urn:microsoft.com/office/officeart/2005/8/layout/default#3"/>
    <dgm:cxn modelId="{61A5C650-1D4B-4115-B8B4-24821F9BB5A5}" type="presParOf" srcId="{7E31413B-E208-4F3B-ADE5-5D52B6B4F78F}" destId="{8D5F97B6-9AFA-48E5-940A-4EAA489A9B17}" srcOrd="1" destOrd="0" presId="urn:microsoft.com/office/officeart/2005/8/layout/default#3"/>
    <dgm:cxn modelId="{6B4045C4-D858-47D7-9DC0-F288904D8ECA}" type="presParOf" srcId="{7E31413B-E208-4F3B-ADE5-5D52B6B4F78F}" destId="{75432EE3-9626-4182-BB42-00614DC8F8BA}" srcOrd="2" destOrd="0" presId="urn:microsoft.com/office/officeart/2005/8/layout/default#3"/>
    <dgm:cxn modelId="{2D274953-901F-41AC-A74E-96CE65C7FAD2}" type="presParOf" srcId="{7E31413B-E208-4F3B-ADE5-5D52B6B4F78F}" destId="{6E26F1DC-740C-47BE-99C3-AB378B1D0E1C}" srcOrd="3" destOrd="0" presId="urn:microsoft.com/office/officeart/2005/8/layout/default#3"/>
    <dgm:cxn modelId="{319CB7FD-070A-440D-9F1C-034815A8CD14}" type="presParOf" srcId="{7E31413B-E208-4F3B-ADE5-5D52B6B4F78F}" destId="{603EB08B-356E-434E-9C60-23319722DA0E}" srcOrd="4" destOrd="0" presId="urn:microsoft.com/office/officeart/2005/8/layout/default#3"/>
    <dgm:cxn modelId="{51158F61-2DC2-43F4-877F-71A7B26D6763}" type="presParOf" srcId="{7E31413B-E208-4F3B-ADE5-5D52B6B4F78F}" destId="{35E8D60A-757B-4AA5-9E96-827C54A8D328}" srcOrd="5" destOrd="0" presId="urn:microsoft.com/office/officeart/2005/8/layout/default#3"/>
    <dgm:cxn modelId="{EDC1805C-5F89-4307-B036-03566B9750AE}" type="presParOf" srcId="{7E31413B-E208-4F3B-ADE5-5D52B6B4F78F}" destId="{8E005145-1A55-4837-85F3-9D0EC044D6FC}" srcOrd="6" destOrd="0" presId="urn:microsoft.com/office/officeart/2005/8/layout/default#3"/>
    <dgm:cxn modelId="{88E5E88A-AE01-48A9-A840-0CFE6172B3F9}" type="presParOf" srcId="{7E31413B-E208-4F3B-ADE5-5D52B6B4F78F}" destId="{23966F9E-EF96-4843-B902-824F81E362A1}" srcOrd="7" destOrd="0" presId="urn:microsoft.com/office/officeart/2005/8/layout/default#3"/>
    <dgm:cxn modelId="{B3F7ED0B-EADF-427F-A4CA-6BA83CA6BCBD}" type="presParOf" srcId="{7E31413B-E208-4F3B-ADE5-5D52B6B4F78F}" destId="{524BE9CF-3B8F-4041-94CC-60F7D6F3818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303AC8-45DC-4EDC-BF1F-83A54FBA18ED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25518-BEBD-4E7B-BE0C-8BAFAC4600DA}">
      <dgm:prSet phldrT="[Text]"/>
      <dgm:spPr/>
      <dgm:t>
        <a:bodyPr/>
        <a:lstStyle/>
        <a:p>
          <a:endParaRPr lang="bn-BD" dirty="0"/>
        </a:p>
        <a:p>
          <a:endParaRPr lang="en-US" dirty="0"/>
        </a:p>
      </dgm:t>
    </dgm:pt>
    <dgm:pt modelId="{4D4C5806-8588-4C6F-BAA1-19FC130F93A3}" type="parTrans" cxnId="{1165B090-65BF-466B-93D6-CD8D15E50A6A}">
      <dgm:prSet/>
      <dgm:spPr/>
      <dgm:t>
        <a:bodyPr/>
        <a:lstStyle/>
        <a:p>
          <a:endParaRPr lang="en-US"/>
        </a:p>
      </dgm:t>
    </dgm:pt>
    <dgm:pt modelId="{2A61F6E0-748F-4DCB-87D5-ED9F59842CE0}" type="sibTrans" cxnId="{1165B090-65BF-466B-93D6-CD8D15E50A6A}">
      <dgm:prSet/>
      <dgm:spPr/>
      <dgm:t>
        <a:bodyPr/>
        <a:lstStyle/>
        <a:p>
          <a:endParaRPr lang="en-US"/>
        </a:p>
      </dgm:t>
    </dgm:pt>
    <dgm:pt modelId="{0968202E-9CA6-4DAF-8066-553FCC8D908F}" type="pres">
      <dgm:prSet presAssocID="{F8303AC8-45DC-4EDC-BF1F-83A54FBA18ED}" presName="Name0" presStyleCnt="0">
        <dgm:presLayoutVars>
          <dgm:dir/>
          <dgm:resizeHandles val="exact"/>
        </dgm:presLayoutVars>
      </dgm:prSet>
      <dgm:spPr/>
    </dgm:pt>
    <dgm:pt modelId="{20114368-33F0-4A3B-A904-F6D0A356F244}" type="pres">
      <dgm:prSet presAssocID="{FF325518-BEBD-4E7B-BE0C-8BAFAC4600DA}" presName="compNode" presStyleCnt="0"/>
      <dgm:spPr/>
    </dgm:pt>
    <dgm:pt modelId="{6BA34F53-7791-40BE-8CF6-171E50DFDCD1}" type="pres">
      <dgm:prSet presAssocID="{FF325518-BEBD-4E7B-BE0C-8BAFAC4600DA}" presName="pictRect" presStyleLbl="node1" presStyleIdx="0" presStyleCnt="1" custLinFactNeighborX="-14556" custLinFactNeighborY="11775"/>
      <dgm:spPr/>
    </dgm:pt>
    <dgm:pt modelId="{C34AB1C1-198C-4A51-97C9-3AD81767F931}" type="pres">
      <dgm:prSet presAssocID="{FF325518-BEBD-4E7B-BE0C-8BAFAC4600DA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7C043D8A-1339-4236-BAAC-3A0C8B5A5412}" type="presOf" srcId="{FF325518-BEBD-4E7B-BE0C-8BAFAC4600DA}" destId="{C34AB1C1-198C-4A51-97C9-3AD81767F931}" srcOrd="0" destOrd="0" presId="urn:microsoft.com/office/officeart/2005/8/layout/pList1#1"/>
    <dgm:cxn modelId="{1165B090-65BF-466B-93D6-CD8D15E50A6A}" srcId="{F8303AC8-45DC-4EDC-BF1F-83A54FBA18ED}" destId="{FF325518-BEBD-4E7B-BE0C-8BAFAC4600DA}" srcOrd="0" destOrd="0" parTransId="{4D4C5806-8588-4C6F-BAA1-19FC130F93A3}" sibTransId="{2A61F6E0-748F-4DCB-87D5-ED9F59842CE0}"/>
    <dgm:cxn modelId="{1E48F8B1-3C72-46CE-B9AC-D1B02AD710D2}" type="presOf" srcId="{F8303AC8-45DC-4EDC-BF1F-83A54FBA18ED}" destId="{0968202E-9CA6-4DAF-8066-553FCC8D908F}" srcOrd="0" destOrd="0" presId="urn:microsoft.com/office/officeart/2005/8/layout/pList1#1"/>
    <dgm:cxn modelId="{61AA2F02-9DEF-42C2-A2BE-57F5CF8E2705}" type="presParOf" srcId="{0968202E-9CA6-4DAF-8066-553FCC8D908F}" destId="{20114368-33F0-4A3B-A904-F6D0A356F244}" srcOrd="0" destOrd="0" presId="urn:microsoft.com/office/officeart/2005/8/layout/pList1#1"/>
    <dgm:cxn modelId="{A68E9117-F138-4DD6-AF18-B960ABFE3AA9}" type="presParOf" srcId="{20114368-33F0-4A3B-A904-F6D0A356F244}" destId="{6BA34F53-7791-40BE-8CF6-171E50DFDCD1}" srcOrd="0" destOrd="0" presId="urn:microsoft.com/office/officeart/2005/8/layout/pList1#1"/>
    <dgm:cxn modelId="{937B932C-B7A3-4ED6-B542-4584D62D0886}" type="presParOf" srcId="{20114368-33F0-4A3B-A904-F6D0A356F244}" destId="{C34AB1C1-198C-4A51-97C9-3AD81767F93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3D5FA-E422-4858-9601-EB2A01027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45EC1-80C4-4F76-BFE8-3AE1A4881A12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</a:p>
        <a:p>
          <a:pPr algn="ctr"/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 গুলি’র সমগ্রহ অনুভবকে ধারণ করে”</a:t>
          </a:r>
        </a:p>
        <a:p>
          <a:pPr algn="ctr"/>
          <a:r>
            <a: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উক্তিটি মূল্যায়ন কর।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614A84-8EE0-43FE-9C86-9D12DF02676E}" type="parTrans" cxnId="{9389B21A-9B50-49F4-AF2D-34C5065A606D}">
      <dgm:prSet/>
      <dgm:spPr/>
      <dgm:t>
        <a:bodyPr/>
        <a:lstStyle/>
        <a:p>
          <a:endParaRPr lang="en-US"/>
        </a:p>
      </dgm:t>
    </dgm:pt>
    <dgm:pt modelId="{5AE9FEC1-7C11-4340-8A86-3CD290F9E356}" type="sibTrans" cxnId="{9389B21A-9B50-49F4-AF2D-34C5065A606D}">
      <dgm:prSet/>
      <dgm:spPr/>
      <dgm:t>
        <a:bodyPr/>
        <a:lstStyle/>
        <a:p>
          <a:endParaRPr lang="en-US"/>
        </a:p>
      </dgm:t>
    </dgm:pt>
    <dgm:pt modelId="{EF1E7AD5-6CF7-43D9-B454-75865B557836}" type="pres">
      <dgm:prSet presAssocID="{E833D5FA-E422-4858-9601-EB2A01027C41}" presName="linear" presStyleCnt="0">
        <dgm:presLayoutVars>
          <dgm:animLvl val="lvl"/>
          <dgm:resizeHandles val="exact"/>
        </dgm:presLayoutVars>
      </dgm:prSet>
      <dgm:spPr/>
    </dgm:pt>
    <dgm:pt modelId="{D285544A-9982-4B35-AD36-F44E81663C99}" type="pres">
      <dgm:prSet presAssocID="{58045EC1-80C4-4F76-BFE8-3AE1A4881A12}" presName="parentText" presStyleLbl="node1" presStyleIdx="0" presStyleCnt="1" custScaleY="457005">
        <dgm:presLayoutVars>
          <dgm:chMax val="0"/>
          <dgm:bulletEnabled val="1"/>
        </dgm:presLayoutVars>
      </dgm:prSet>
      <dgm:spPr/>
    </dgm:pt>
  </dgm:ptLst>
  <dgm:cxnLst>
    <dgm:cxn modelId="{9389B21A-9B50-49F4-AF2D-34C5065A606D}" srcId="{E833D5FA-E422-4858-9601-EB2A01027C41}" destId="{58045EC1-80C4-4F76-BFE8-3AE1A4881A12}" srcOrd="0" destOrd="0" parTransId="{1B614A84-8EE0-43FE-9C86-9D12DF02676E}" sibTransId="{5AE9FEC1-7C11-4340-8A86-3CD290F9E356}"/>
    <dgm:cxn modelId="{ED6A311B-C83C-4DCD-ACDC-01D13A6B6A52}" type="presOf" srcId="{58045EC1-80C4-4F76-BFE8-3AE1A4881A12}" destId="{D285544A-9982-4B35-AD36-F44E81663C99}" srcOrd="0" destOrd="0" presId="urn:microsoft.com/office/officeart/2005/8/layout/vList2"/>
    <dgm:cxn modelId="{E5C9FE4F-EDE4-4D92-805F-C684C3775126}" type="presOf" srcId="{E833D5FA-E422-4858-9601-EB2A01027C41}" destId="{EF1E7AD5-6CF7-43D9-B454-75865B557836}" srcOrd="0" destOrd="0" presId="urn:microsoft.com/office/officeart/2005/8/layout/vList2"/>
    <dgm:cxn modelId="{3D411EA9-91CB-4C6E-9220-2C72764308DD}" type="presParOf" srcId="{EF1E7AD5-6CF7-43D9-B454-75865B557836}" destId="{D285544A-9982-4B35-AD36-F44E81663C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B1D09-C7A2-48FC-BD9C-C74BC46625AA}">
      <dsp:nvSpPr>
        <dsp:cNvPr id="0" name=""/>
        <dsp:cNvSpPr/>
      </dsp:nvSpPr>
      <dsp:spPr>
        <a:xfrm>
          <a:off x="0" y="127677"/>
          <a:ext cx="8128000" cy="516331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পাঠশেষে শিক্ষার্থীরা-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ডিসেম্বর কি</a:t>
          </a: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তা বলতে পারবে।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“নিয়াজীর আত্নসমর্পণ আনন্দের কিন্ত শরীফের কুলখানি বেদনার”   তা ব্যাখা করতে পারবে।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একাত্তরের দিন গুলি গল্পে কীভাবে মক্তিযুদ্ধের কথা উন্মেচিত হয়েছে তা বর্ণনা করতে পারবে।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দিনগুলি ‘র সমগ্র অনুভবকে ধারণ করে” – উক্তিটি মূল্যায়ন করতে পারবে। </a:t>
          </a:r>
          <a:r>
            <a:rPr lang="bn-BD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27677"/>
        <a:ext cx="8128000" cy="5163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F46F-8504-42D8-BD99-B95E52957014}">
      <dsp:nvSpPr>
        <dsp:cNvPr id="0" name=""/>
        <dsp:cNvSpPr/>
      </dsp:nvSpPr>
      <dsp:spPr>
        <a:xfrm>
          <a:off x="5493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CD1AB-19A9-4419-BFA4-DF78C5FA85CE}">
      <dsp:nvSpPr>
        <dsp:cNvPr id="0" name=""/>
        <dsp:cNvSpPr/>
      </dsp:nvSpPr>
      <dsp:spPr>
        <a:xfrm>
          <a:off x="5493" y="3119214"/>
          <a:ext cx="2372728" cy="7616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৭ই</a:t>
          </a:r>
          <a:r>
            <a:rPr lang="bn-BD" sz="28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মার্চ-১৯৭১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3" y="3119214"/>
        <a:ext cx="1670935" cy="761612"/>
      </dsp:txXfrm>
    </dsp:sp>
    <dsp:sp modelId="{9C37FB20-8FD3-4602-B642-91F2CD3BB4BB}">
      <dsp:nvSpPr>
        <dsp:cNvPr id="0" name=""/>
        <dsp:cNvSpPr/>
      </dsp:nvSpPr>
      <dsp:spPr>
        <a:xfrm>
          <a:off x="1743549" y="3240189"/>
          <a:ext cx="830454" cy="83045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C1167-7DFD-438A-83CA-0CE5D9C35576}">
      <dsp:nvSpPr>
        <dsp:cNvPr id="0" name=""/>
        <dsp:cNvSpPr/>
      </dsp:nvSpPr>
      <dsp:spPr>
        <a:xfrm>
          <a:off x="2779744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8F317-5293-4C9D-93A2-556311C0D490}">
      <dsp:nvSpPr>
        <dsp:cNvPr id="0" name=""/>
        <dsp:cNvSpPr/>
      </dsp:nvSpPr>
      <dsp:spPr>
        <a:xfrm>
          <a:off x="2779744" y="3119214"/>
          <a:ext cx="2372728" cy="7616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স্বাধীন বাংলাদেশ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9744" y="3119214"/>
        <a:ext cx="1670935" cy="761612"/>
      </dsp:txXfrm>
    </dsp:sp>
    <dsp:sp modelId="{1D565B16-AD7F-4AA0-B8E0-BDDB38A19E36}">
      <dsp:nvSpPr>
        <dsp:cNvPr id="0" name=""/>
        <dsp:cNvSpPr/>
      </dsp:nvSpPr>
      <dsp:spPr>
        <a:xfrm>
          <a:off x="4517800" y="3240189"/>
          <a:ext cx="830454" cy="83045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66C4-5591-4185-A2FC-B1E7A63A41AB}">
      <dsp:nvSpPr>
        <dsp:cNvPr id="0" name=""/>
        <dsp:cNvSpPr/>
      </dsp:nvSpPr>
      <dsp:spPr>
        <a:xfrm>
          <a:off x="5553995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FB2B-A267-4155-A036-E033FFD51A9D}">
      <dsp:nvSpPr>
        <dsp:cNvPr id="0" name=""/>
        <dsp:cNvSpPr/>
      </dsp:nvSpPr>
      <dsp:spPr>
        <a:xfrm>
          <a:off x="5553995" y="3119214"/>
          <a:ext cx="2372728" cy="7616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স্মৃতি সৌধ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3995" y="3119214"/>
        <a:ext cx="1670935" cy="761612"/>
      </dsp:txXfrm>
    </dsp:sp>
    <dsp:sp modelId="{A2CF5A15-49CB-4FBC-A2D9-1B674DC9FEBC}">
      <dsp:nvSpPr>
        <dsp:cNvPr id="0" name=""/>
        <dsp:cNvSpPr/>
      </dsp:nvSpPr>
      <dsp:spPr>
        <a:xfrm>
          <a:off x="7292051" y="3240189"/>
          <a:ext cx="830454" cy="83045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1C02F-9B6D-4368-A6B1-83F95FCC5F64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 দিসেম্বরঃ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১৯৭১ নিয়াজীর আত্নসমর্পণ</a:t>
          </a:r>
          <a:r>
            <a:rPr lang="bn-BD" sz="65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6" y="2167466"/>
        <a:ext cx="2655093" cy="2167466"/>
      </dsp:txXfrm>
    </dsp:sp>
    <dsp:sp modelId="{051FA804-7EFB-4757-AB17-E63C551A11A6}">
      <dsp:nvSpPr>
        <dsp:cNvPr id="0" name=""/>
        <dsp:cNvSpPr/>
      </dsp:nvSpPr>
      <dsp:spPr>
        <a:xfrm>
          <a:off x="418591" y="470745"/>
          <a:ext cx="1821323" cy="1513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F75DE-F341-43D3-ABFC-B765301800DB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বিজয়ের মিছিল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6453" y="2167466"/>
        <a:ext cx="2655093" cy="2167466"/>
      </dsp:txXfrm>
    </dsp:sp>
    <dsp:sp modelId="{AB433D5C-9E48-416E-83D9-CED46FF66F66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B311-AF33-424D-BD58-53550A5EB89F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ছাত্র/ছাত্রীদের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 দিবস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উৎযাপন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1199" y="2167466"/>
        <a:ext cx="2655093" cy="2167466"/>
      </dsp:txXfrm>
    </dsp:sp>
    <dsp:sp modelId="{C865FD36-0D87-4BC0-97BD-420E0F773F3A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5E45-E75D-47B9-ACE2-EDEBE0571BB9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15B67-A9A1-4192-B779-2F55B2FD7245}">
      <dsp:nvSpPr>
        <dsp:cNvPr id="0" name=""/>
        <dsp:cNvSpPr/>
      </dsp:nvSpPr>
      <dsp:spPr>
        <a:xfrm>
          <a:off x="0" y="2100933"/>
          <a:ext cx="8128000" cy="1216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</a:t>
          </a:r>
          <a:r>
            <a:rPr lang="bn-BD" sz="3600" kern="1200" baseline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ডিসেম্বর কী ?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160332"/>
        <a:ext cx="80092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6D3A-EBEF-4EAF-A48B-701EEAC8989A}">
      <dsp:nvSpPr>
        <dsp:cNvPr id="0" name=""/>
        <dsp:cNvSpPr/>
      </dsp:nvSpPr>
      <dsp:spPr>
        <a:xfrm>
          <a:off x="1993617" y="-72554"/>
          <a:ext cx="5523201" cy="556377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2A3F6-FE39-4A73-ABDC-08A6FD5D83F5}">
      <dsp:nvSpPr>
        <dsp:cNvPr id="0" name=""/>
        <dsp:cNvSpPr/>
      </dsp:nvSpPr>
      <dsp:spPr>
        <a:xfrm>
          <a:off x="2246844" y="314301"/>
          <a:ext cx="5016748" cy="479006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25232-AE98-4F70-981E-0581B93FD912}">
      <dsp:nvSpPr>
        <dsp:cNvPr id="0" name=""/>
        <dsp:cNvSpPr/>
      </dsp:nvSpPr>
      <dsp:spPr>
        <a:xfrm>
          <a:off x="2728811" y="251475"/>
          <a:ext cx="5168246" cy="5071417"/>
        </a:xfrm>
        <a:prstGeom prst="blockArc">
          <a:avLst>
            <a:gd name="adj1" fmla="val 21468560"/>
            <a:gd name="adj2" fmla="val 635357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930F1-3EFF-41AB-B4B9-D87B4F639B84}">
      <dsp:nvSpPr>
        <dsp:cNvPr id="0" name=""/>
        <dsp:cNvSpPr/>
      </dsp:nvSpPr>
      <dsp:spPr>
        <a:xfrm>
          <a:off x="2771012" y="-150405"/>
          <a:ext cx="5083844" cy="5563776"/>
        </a:xfrm>
        <a:prstGeom prst="blockArc">
          <a:avLst>
            <a:gd name="adj1" fmla="val 15246423"/>
            <a:gd name="adj2" fmla="val 13144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15A4F-7BA1-45CF-89E7-D0DF239DA833}">
      <dsp:nvSpPr>
        <dsp:cNvPr id="0" name=""/>
        <dsp:cNvSpPr/>
      </dsp:nvSpPr>
      <dsp:spPr>
        <a:xfrm>
          <a:off x="3795164" y="1749278"/>
          <a:ext cx="1920109" cy="192010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>
            <a:solidFill>
              <a:schemeClr val="bg1"/>
            </a:solidFill>
          </a:endParaRPr>
        </a:p>
      </dsp:txBody>
      <dsp:txXfrm>
        <a:off x="4076357" y="2030471"/>
        <a:ext cx="1357723" cy="1357723"/>
      </dsp:txXfrm>
    </dsp:sp>
    <dsp:sp modelId="{47A64C00-2FFC-4AF7-B9FF-46EDAC1A9C8D}">
      <dsp:nvSpPr>
        <dsp:cNvPr id="0" name=""/>
        <dsp:cNvSpPr/>
      </dsp:nvSpPr>
      <dsp:spPr>
        <a:xfrm>
          <a:off x="4083180" y="652"/>
          <a:ext cx="1344076" cy="1344076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1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</a:t>
          </a:r>
          <a:r>
            <a:rPr lang="en-US" sz="1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৯সালের৩মে</a:t>
          </a:r>
        </a:p>
      </dsp:txBody>
      <dsp:txXfrm>
        <a:off x="4280015" y="197487"/>
        <a:ext cx="950406" cy="950406"/>
      </dsp:txXfrm>
    </dsp:sp>
    <dsp:sp modelId="{932CBF52-C46A-43FC-BA2D-09D6468D493A}">
      <dsp:nvSpPr>
        <dsp:cNvPr id="0" name=""/>
        <dsp:cNvSpPr/>
      </dsp:nvSpPr>
      <dsp:spPr>
        <a:xfrm>
          <a:off x="6174125" y="1765724"/>
          <a:ext cx="2347926" cy="188721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মুর্শিদা</a:t>
          </a: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্বাদের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সুন্দলপুর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517971" y="2042101"/>
        <a:ext cx="1660234" cy="1334463"/>
      </dsp:txXfrm>
    </dsp:sp>
    <dsp:sp modelId="{5F5A36ED-BBE7-4099-B878-E5D367C4C63D}">
      <dsp:nvSpPr>
        <dsp:cNvPr id="0" name=""/>
        <dsp:cNvSpPr/>
      </dsp:nvSpPr>
      <dsp:spPr>
        <a:xfrm>
          <a:off x="4083180" y="4073938"/>
          <a:ext cx="1344076" cy="134407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ত্তরের</a:t>
          </a:r>
          <a:r>
            <a:rPr lang="bn-BD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দিনগুলি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0015" y="4270773"/>
        <a:ext cx="950406" cy="950406"/>
      </dsp:txXfrm>
    </dsp:sp>
    <dsp:sp modelId="{CDAE5259-70F4-4F17-AD5C-CD2EDD159C9C}">
      <dsp:nvSpPr>
        <dsp:cNvPr id="0" name=""/>
        <dsp:cNvSpPr/>
      </dsp:nvSpPr>
      <dsp:spPr>
        <a:xfrm>
          <a:off x="1816223" y="1671840"/>
          <a:ext cx="1804704" cy="207498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1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১৯৯৪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২৬জুন</a:t>
          </a:r>
          <a:endParaRPr lang="bn-BD" sz="1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0516" y="1975715"/>
        <a:ext cx="1276118" cy="146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C846-8BCD-4B1D-8737-274EE6C581A1}">
      <dsp:nvSpPr>
        <dsp:cNvPr id="0" name=""/>
        <dsp:cNvSpPr/>
      </dsp:nvSpPr>
      <dsp:spPr>
        <a:xfrm>
          <a:off x="6945" y="925052"/>
          <a:ext cx="2273864" cy="35685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4A1DC-86C7-433A-B24C-010989B731A6}">
      <dsp:nvSpPr>
        <dsp:cNvPr id="0" name=""/>
        <dsp:cNvSpPr/>
      </dsp:nvSpPr>
      <dsp:spPr>
        <a:xfrm>
          <a:off x="6945" y="3558029"/>
          <a:ext cx="2273864" cy="72987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মার্চ ১৯৭১</a:t>
          </a:r>
          <a:endParaRPr lang="en-US" sz="2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45" y="3558029"/>
        <a:ext cx="1601313" cy="729878"/>
      </dsp:txXfrm>
    </dsp:sp>
    <dsp:sp modelId="{81E1118B-9450-4533-9AD3-28B176821711}">
      <dsp:nvSpPr>
        <dsp:cNvPr id="0" name=""/>
        <dsp:cNvSpPr/>
      </dsp:nvSpPr>
      <dsp:spPr>
        <a:xfrm>
          <a:off x="1672583" y="3673963"/>
          <a:ext cx="795852" cy="7958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8737D-9ADF-4807-83A2-7C8F358EEAC1}">
      <dsp:nvSpPr>
        <dsp:cNvPr id="0" name=""/>
        <dsp:cNvSpPr/>
      </dsp:nvSpPr>
      <dsp:spPr>
        <a:xfrm>
          <a:off x="2665603" y="951587"/>
          <a:ext cx="2632907" cy="35100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A8FDA-880E-44AF-B848-F09BE96230A4}">
      <dsp:nvSpPr>
        <dsp:cNvPr id="0" name=""/>
        <dsp:cNvSpPr/>
      </dsp:nvSpPr>
      <dsp:spPr>
        <a:xfrm>
          <a:off x="2845124" y="3555292"/>
          <a:ext cx="2273864" cy="72987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আশ্রয়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5124" y="3555292"/>
        <a:ext cx="1601313" cy="729878"/>
      </dsp:txXfrm>
    </dsp:sp>
    <dsp:sp modelId="{3D3403D7-9D5C-4B46-AC31-E5732365CC5F}">
      <dsp:nvSpPr>
        <dsp:cNvPr id="0" name=""/>
        <dsp:cNvSpPr/>
      </dsp:nvSpPr>
      <dsp:spPr>
        <a:xfrm>
          <a:off x="4510761" y="3671227"/>
          <a:ext cx="795852" cy="7958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BD6C-E250-4884-8E7A-9BBC58964E9E}">
      <dsp:nvSpPr>
        <dsp:cNvPr id="0" name=""/>
        <dsp:cNvSpPr/>
      </dsp:nvSpPr>
      <dsp:spPr>
        <a:xfrm>
          <a:off x="5503781" y="888150"/>
          <a:ext cx="2585429" cy="3642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A98CF-873E-48C9-AD14-22D9C272B296}">
      <dsp:nvSpPr>
        <dsp:cNvPr id="0" name=""/>
        <dsp:cNvSpPr/>
      </dsp:nvSpPr>
      <dsp:spPr>
        <a:xfrm>
          <a:off x="5659564" y="3558029"/>
          <a:ext cx="2273864" cy="729878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 অত্যাচার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9564" y="3558029"/>
        <a:ext cx="1601313" cy="729878"/>
      </dsp:txXfrm>
    </dsp:sp>
    <dsp:sp modelId="{31F8A666-44F5-4FF6-AF3E-FE94825898D2}">
      <dsp:nvSpPr>
        <dsp:cNvPr id="0" name=""/>
        <dsp:cNvSpPr/>
      </dsp:nvSpPr>
      <dsp:spPr>
        <a:xfrm>
          <a:off x="7325201" y="3673963"/>
          <a:ext cx="795852" cy="7958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EE7CB-693B-4ABB-BF28-5A2C12D9D4F9}">
      <dsp:nvSpPr>
        <dsp:cNvPr id="0" name=""/>
        <dsp:cNvSpPr/>
      </dsp:nvSpPr>
      <dsp:spPr>
        <a:xfrm>
          <a:off x="163671" y="0"/>
          <a:ext cx="3540827" cy="169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3671" y="0"/>
        <a:ext cx="3540827" cy="1697831"/>
      </dsp:txXfrm>
    </dsp:sp>
    <dsp:sp modelId="{75432EE3-9626-4182-BB42-00614DC8F8BA}">
      <dsp:nvSpPr>
        <dsp:cNvPr id="0" name=""/>
        <dsp:cNvSpPr/>
      </dsp:nvSpPr>
      <dsp:spPr>
        <a:xfrm>
          <a:off x="4076691" y="1238"/>
          <a:ext cx="3798416" cy="169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076691" y="1238"/>
        <a:ext cx="3798416" cy="1697831"/>
      </dsp:txXfrm>
    </dsp:sp>
    <dsp:sp modelId="{603EB08B-356E-434E-9C60-23319722DA0E}">
      <dsp:nvSpPr>
        <dsp:cNvPr id="0" name=""/>
        <dsp:cNvSpPr/>
      </dsp:nvSpPr>
      <dsp:spPr>
        <a:xfrm>
          <a:off x="677336" y="1956557"/>
          <a:ext cx="3182726" cy="169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77336" y="1956557"/>
        <a:ext cx="3182726" cy="1697831"/>
      </dsp:txXfrm>
    </dsp:sp>
    <dsp:sp modelId="{8E005145-1A55-4837-85F3-9D0EC044D6FC}">
      <dsp:nvSpPr>
        <dsp:cNvPr id="0" name=""/>
        <dsp:cNvSpPr/>
      </dsp:nvSpPr>
      <dsp:spPr>
        <a:xfrm>
          <a:off x="4257750" y="1982042"/>
          <a:ext cx="3078196" cy="169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257750" y="1982042"/>
        <a:ext cx="3078196" cy="1697831"/>
      </dsp:txXfrm>
    </dsp:sp>
    <dsp:sp modelId="{524BE9CF-3B8F-4041-94CC-60F7D6F3818F}">
      <dsp:nvSpPr>
        <dsp:cNvPr id="0" name=""/>
        <dsp:cNvSpPr/>
      </dsp:nvSpPr>
      <dsp:spPr>
        <a:xfrm>
          <a:off x="1030400" y="3899108"/>
          <a:ext cx="5608332" cy="145458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1971সালের  তৎকালীন  যুদ্ধের  ছবি </a:t>
          </a:r>
        </a:p>
      </dsp:txBody>
      <dsp:txXfrm>
        <a:off x="1030400" y="3899108"/>
        <a:ext cx="5608332" cy="14545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34F53-7791-40BE-8CF6-171E50DFDCD1}">
      <dsp:nvSpPr>
        <dsp:cNvPr id="0" name=""/>
        <dsp:cNvSpPr/>
      </dsp:nvSpPr>
      <dsp:spPr>
        <a:xfrm>
          <a:off x="765444" y="415784"/>
          <a:ext cx="5109603" cy="352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B1C1-198C-4A51-97C9-3AD81767F931}">
      <dsp:nvSpPr>
        <dsp:cNvPr id="0" name=""/>
        <dsp:cNvSpPr/>
      </dsp:nvSpPr>
      <dsp:spPr>
        <a:xfrm>
          <a:off x="1509198" y="3521760"/>
          <a:ext cx="5109603" cy="189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509198" y="3521760"/>
        <a:ext cx="5109603" cy="1895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5544A-9982-4B35-AD36-F44E81663C99}">
      <dsp:nvSpPr>
        <dsp:cNvPr id="0" name=""/>
        <dsp:cNvSpPr/>
      </dsp:nvSpPr>
      <dsp:spPr>
        <a:xfrm>
          <a:off x="0" y="1347190"/>
          <a:ext cx="7965440" cy="272428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 গুলি’র সমগ্রহ অনুভবকে ধারণ করে”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উক্তিটি মূল্যায়ন কর।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989" y="1480179"/>
        <a:ext cx="7699462" cy="245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C974-DF6F-4F4F-AEDC-7BF646AE8BC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BA85A-CAB6-461D-B5E2-CCD23BC82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E8CE-11C8-4479-8DCC-18A17F98713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hdphoto" Target="../media/hdphoto1.wdp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8" y="657728"/>
            <a:ext cx="8257736" cy="5312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599" cy="1460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3864864" y="638175"/>
            <a:ext cx="4462272" cy="914400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15584" y="1825625"/>
            <a:ext cx="926592" cy="673735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/>
        </p:nvSpPr>
        <p:spPr>
          <a:xfrm>
            <a:off x="1158240" y="2499360"/>
            <a:ext cx="9948672" cy="3255263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 কী দিবস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 ডিসেম্বর ১৯৭১ বিখ্যাত কেন?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বাংলাদেশ স্বাধীন হয়েছে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3644148"/>
            <a:ext cx="9144000" cy="1613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নিয়াজী আত্নসমর্পণ, বিজয় দিবস পালন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7721"/>
            <a:ext cx="4376928" cy="238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2" y="1122362"/>
            <a:ext cx="4864608" cy="237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581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49674" y="713056"/>
            <a:ext cx="4333494" cy="9826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58156"/>
            <a:ext cx="10515600" cy="4418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7552" y="2085436"/>
            <a:ext cx="10168128" cy="36326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নিয়াজীর আত্নসমর্পণ আনন্দের কিন্তু শরীফের কুলখানি বেদনার কেন? ৫টি    বাক্যে বুঝিয়ে লিখ।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30785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706880"/>
            <a:ext cx="1987296" cy="245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706880"/>
            <a:ext cx="2438401" cy="24505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16" y="1706880"/>
            <a:ext cx="2438399" cy="2304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28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849819"/>
            <a:ext cx="10515600" cy="4327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136904" y="1962912"/>
            <a:ext cx="10143744" cy="386486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মহান মুক্তিযুদ্ধের সমকালীন বিভিন্ন ছবি সংগ্রহ করে একটি দেয়াল পত্রিকা তৈরি কর। ( ৫জন করে দলে ভাগ করে )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291840" y="419830"/>
            <a:ext cx="6144768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101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3233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2" y="743712"/>
            <a:ext cx="3523488" cy="1731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743712"/>
            <a:ext cx="3755136" cy="1731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8" y="2731007"/>
            <a:ext cx="3157728" cy="1670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731008"/>
            <a:ext cx="2987040" cy="1670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88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78311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/>
          <p:cNvSpPr/>
          <p:nvPr/>
        </p:nvSpPr>
        <p:spPr>
          <a:xfrm>
            <a:off x="8022336" y="1999488"/>
            <a:ext cx="1877568" cy="128930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2" y="1046988"/>
            <a:ext cx="4693920" cy="3194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694432" y="4389120"/>
            <a:ext cx="5181600" cy="1584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দিসেম্বর কে আত্নসমর্পণ করেছিল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দিবসের তারিখ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যুদ্ধের কারন কী?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5042901"/>
              </p:ext>
            </p:extLst>
          </p:nvPr>
        </p:nvGraphicFramePr>
        <p:xfrm>
          <a:off x="2032000" y="719666"/>
          <a:ext cx="7965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7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4608576" y="570706"/>
            <a:ext cx="3279648" cy="914400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269"/>
            <a:ext cx="10515600" cy="428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376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2170176"/>
            <a:ext cx="3718560" cy="3535680"/>
          </a:xfrm>
        </p:spPr>
      </p:pic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38200" y="365125"/>
            <a:ext cx="10515600" cy="1325563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987552" y="2060448"/>
            <a:ext cx="10192512" cy="391363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5303520" y="542544"/>
            <a:ext cx="1719072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28672"/>
            <a:ext cx="4998720" cy="327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328672"/>
            <a:ext cx="4535424" cy="327964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9887712" y="585216"/>
            <a:ext cx="106070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52" y="628078"/>
            <a:ext cx="877824" cy="828866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1377696" y="5547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563880"/>
            <a:ext cx="950976" cy="871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67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8073" y="3283528"/>
            <a:ext cx="5167745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</a:p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-২,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একাত্তুরের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FDB0-608C-44A0-A99E-E21F3A68E089}"/>
              </a:ext>
            </a:extLst>
          </p:cNvPr>
          <p:cNvSpPr txBox="1"/>
          <p:nvPr/>
        </p:nvSpPr>
        <p:spPr>
          <a:xfrm>
            <a:off x="731520" y="787791"/>
            <a:ext cx="5167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শিক্ষক</a:t>
            </a:r>
            <a:r>
              <a:rPr lang="en-US" sz="2800" dirty="0"/>
              <a:t> </a:t>
            </a:r>
            <a:r>
              <a:rPr lang="en-US" sz="2800" dirty="0" err="1"/>
              <a:t>পরিচিতি</a:t>
            </a:r>
            <a:endParaRPr lang="en-US" sz="2800" dirty="0"/>
          </a:p>
          <a:p>
            <a:r>
              <a:rPr lang="en-US" sz="2800" dirty="0" err="1"/>
              <a:t>জেবুন</a:t>
            </a:r>
            <a:r>
              <a:rPr lang="en-US" sz="2800" dirty="0"/>
              <a:t> </a:t>
            </a:r>
            <a:r>
              <a:rPr lang="en-US" sz="2800" dirty="0" err="1"/>
              <a:t>নাহার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ইন্সট্রাক্টর</a:t>
            </a:r>
            <a:r>
              <a:rPr lang="en-US" sz="2800" dirty="0"/>
              <a:t>(</a:t>
            </a:r>
            <a:r>
              <a:rPr lang="en-US" sz="2800" dirty="0" err="1"/>
              <a:t>বাংলা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নারায়ণগঞ্জ</a:t>
            </a:r>
            <a:r>
              <a:rPr lang="en-US" sz="2800" dirty="0"/>
              <a:t> </a:t>
            </a:r>
            <a:r>
              <a:rPr lang="en-US" sz="2800" dirty="0" err="1"/>
              <a:t>টি.এস.সি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99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15968" y="467915"/>
            <a:ext cx="3742944" cy="111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2218944" y="1999488"/>
            <a:ext cx="8583168" cy="1353312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2511552" y="3742944"/>
            <a:ext cx="8290560" cy="1328928"/>
          </a:xfrm>
          <a:prstGeom prst="plaqu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 দিন গুলি (১৬ই ডিসেম্বরঃ বৃস্পতিবার ১৯৭১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04038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09513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084832" y="5120640"/>
            <a:ext cx="7888224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কি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2" y="2206751"/>
            <a:ext cx="2084832" cy="1499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2206751"/>
            <a:ext cx="2145792" cy="1499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2206751"/>
            <a:ext cx="2316480" cy="1499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318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91371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1" y="1121664"/>
            <a:ext cx="1658113" cy="1706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1121664"/>
            <a:ext cx="1682496" cy="1706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216152"/>
            <a:ext cx="1694689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97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6935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8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984670"/>
              </p:ext>
            </p:extLst>
          </p:nvPr>
        </p:nvGraphicFramePr>
        <p:xfrm>
          <a:off x="2032000" y="1127629"/>
          <a:ext cx="9782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2828874"/>
            <a:ext cx="1316736" cy="13285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36" y="2077428"/>
            <a:ext cx="2793249" cy="27031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9204960" y="1382484"/>
            <a:ext cx="2609088" cy="138988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লেখিকা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ABAB9-61A1-4FBC-B8D6-0815A2C97645}"/>
              </a:ext>
            </a:extLst>
          </p:cNvPr>
          <p:cNvSpPr txBox="1"/>
          <p:nvPr/>
        </p:nvSpPr>
        <p:spPr>
          <a:xfrm>
            <a:off x="4600431" y="548640"/>
            <a:ext cx="506905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শহি</a:t>
            </a:r>
            <a:r>
              <a:rPr lang="bn-BD" sz="2800" b="1" dirty="0">
                <a:solidFill>
                  <a:srgbClr val="FFFF00"/>
                </a:solidFill>
              </a:rPr>
              <a:t>দ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bn-BD" sz="2800" b="1" dirty="0">
                <a:solidFill>
                  <a:srgbClr val="FFFF00"/>
                </a:solidFill>
              </a:rPr>
              <a:t>জ</a:t>
            </a:r>
            <a:r>
              <a:rPr lang="en-US" sz="2800" b="1" dirty="0" err="1">
                <a:solidFill>
                  <a:srgbClr val="FFFF00"/>
                </a:solidFill>
              </a:rPr>
              <a:t>ননী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জাহানারা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ইমাম</a:t>
            </a:r>
            <a:r>
              <a:rPr lang="en-US" sz="2800" b="1" dirty="0">
                <a:solidFill>
                  <a:srgbClr val="FFFF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52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274</Words>
  <Application>Microsoft Office PowerPoint</Application>
  <PresentationFormat>Widescreen</PresentationFormat>
  <Paragraphs>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Alhaz</dc:creator>
  <cp:lastModifiedBy>User</cp:lastModifiedBy>
  <cp:revision>432</cp:revision>
  <dcterms:created xsi:type="dcterms:W3CDTF">2015-11-28T18:04:45Z</dcterms:created>
  <dcterms:modified xsi:type="dcterms:W3CDTF">2019-10-29T05:40:09Z</dcterms:modified>
</cp:coreProperties>
</file>