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368" autoAdjust="0"/>
    <p:restoredTop sz="94660"/>
  </p:normalViewPr>
  <p:slideViewPr>
    <p:cSldViewPr>
      <p:cViewPr varScale="1">
        <p:scale>
          <a:sx n="68" d="100"/>
          <a:sy n="68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F7ADC1-F985-48CC-9B9C-3F05E9B9F3DF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6170D4-553B-4A61-9AC9-49A4B4AD815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6170D4-553B-4A61-9AC9-49A4B4AD815E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164299E-1541-489A-BD04-7EDEF2FEAB94}" type="datetimeFigureOut">
              <a:rPr lang="en-US" smtClean="0"/>
              <a:pPr/>
              <a:t>11/7/2023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6361E08-A237-4144-9749-7D2D6E56EB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64299E-1541-489A-BD04-7EDEF2FEAB94}" type="datetimeFigureOut">
              <a:rPr lang="en-US" smtClean="0"/>
              <a:pPr/>
              <a:t>11/7/2023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361E08-A237-4144-9749-7D2D6E56EB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64299E-1541-489A-BD04-7EDEF2FEAB94}" type="datetimeFigureOut">
              <a:rPr lang="en-US" smtClean="0"/>
              <a:pPr/>
              <a:t>11/7/2023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361E08-A237-4144-9749-7D2D6E56EB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64299E-1541-489A-BD04-7EDEF2FEAB94}" type="datetimeFigureOut">
              <a:rPr lang="en-US" smtClean="0"/>
              <a:pPr/>
              <a:t>11/7/2023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361E08-A237-4144-9749-7D2D6E56EB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64299E-1541-489A-BD04-7EDEF2FEAB94}" type="datetimeFigureOut">
              <a:rPr lang="en-US" smtClean="0"/>
              <a:pPr/>
              <a:t>11/7/2023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361E08-A237-4144-9749-7D2D6E56EB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64299E-1541-489A-BD04-7EDEF2FEAB94}" type="datetimeFigureOut">
              <a:rPr lang="en-US" smtClean="0"/>
              <a:pPr/>
              <a:t>11/7/2023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361E08-A237-4144-9749-7D2D6E56EB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64299E-1541-489A-BD04-7EDEF2FEAB94}" type="datetimeFigureOut">
              <a:rPr lang="en-US" smtClean="0"/>
              <a:pPr/>
              <a:t>11/7/2023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361E08-A237-4144-9749-7D2D6E56EB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64299E-1541-489A-BD04-7EDEF2FEAB94}" type="datetimeFigureOut">
              <a:rPr lang="en-US" smtClean="0"/>
              <a:pPr/>
              <a:t>11/7/2023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361E08-A237-4144-9749-7D2D6E56EB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64299E-1541-489A-BD04-7EDEF2FEAB94}" type="datetimeFigureOut">
              <a:rPr lang="en-US" smtClean="0"/>
              <a:pPr/>
              <a:t>11/7/2023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361E08-A237-4144-9749-7D2D6E56EB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164299E-1541-489A-BD04-7EDEF2FEAB94}" type="datetimeFigureOut">
              <a:rPr lang="en-US" smtClean="0"/>
              <a:pPr/>
              <a:t>11/7/2023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361E08-A237-4144-9749-7D2D6E56EB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164299E-1541-489A-BD04-7EDEF2FEAB94}" type="datetimeFigureOut">
              <a:rPr lang="en-US" smtClean="0"/>
              <a:pPr/>
              <a:t>11/7/2023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6361E08-A237-4144-9749-7D2D6E56EB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164299E-1541-489A-BD04-7EDEF2FEAB94}" type="datetimeFigureOut">
              <a:rPr lang="en-US" smtClean="0"/>
              <a:pPr/>
              <a:t>11/7/2023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6361E08-A237-4144-9749-7D2D6E56EB8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2438400"/>
            <a:ext cx="7897237" cy="120032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utonnyMJ" pitchFamily="2" charset="0"/>
              </a:rPr>
              <a:t>¯^</a:t>
            </a:r>
            <a:r>
              <a:rPr lang="en-US" sz="7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utonnyMJ" pitchFamily="2" charset="0"/>
              </a:rPr>
              <a:t>vMZg</a:t>
            </a:r>
            <a:r>
              <a:rPr lang="en-US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utonnyMJ" pitchFamily="2" charset="0"/>
              </a:rPr>
              <a:t> </a:t>
            </a:r>
            <a:endParaRPr lang="en-US" sz="7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838200"/>
            <a:ext cx="85344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err="1" smtClean="0">
                <a:solidFill>
                  <a:srgbClr val="0070C0"/>
                </a:solidFill>
                <a:latin typeface="SutonnyMJ" pitchFamily="2" charset="0"/>
              </a:rPr>
              <a:t>g~j¨vqb</a:t>
            </a:r>
            <a:r>
              <a:rPr lang="en-US" sz="3200" b="1" u="sng" dirty="0" smtClean="0">
                <a:solidFill>
                  <a:srgbClr val="0070C0"/>
                </a:solidFill>
                <a:latin typeface="SutonnyMJ" pitchFamily="2" charset="0"/>
              </a:rPr>
              <a:t> t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err="1" smtClean="0">
                <a:solidFill>
                  <a:srgbClr val="00B0F0"/>
                </a:solidFill>
                <a:latin typeface="SutonnyMJ" pitchFamily="2" charset="0"/>
              </a:rPr>
              <a:t>Bb‡UK</a:t>
            </a:r>
            <a:r>
              <a:rPr lang="en-US" sz="3200" dirty="0" smtClean="0">
                <a:solidFill>
                  <a:srgbClr val="00B0F0"/>
                </a:solidFill>
                <a:latin typeface="SutonnyMJ" pitchFamily="2" charset="0"/>
              </a:rPr>
              <a:t> wm‡÷‡</a:t>
            </a:r>
            <a:r>
              <a:rPr lang="en-US" sz="3200" dirty="0" err="1" smtClean="0">
                <a:solidFill>
                  <a:srgbClr val="00B0F0"/>
                </a:solidFill>
                <a:latin typeface="SutonnyMJ" pitchFamily="2" charset="0"/>
              </a:rPr>
              <a:t>gi</a:t>
            </a:r>
            <a:r>
              <a:rPr lang="en-US" sz="32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3200" dirty="0" err="1" smtClean="0">
                <a:solidFill>
                  <a:srgbClr val="00B0F0"/>
                </a:solidFill>
                <a:latin typeface="SutonnyMJ" pitchFamily="2" charset="0"/>
              </a:rPr>
              <a:t>Ae¯’vb</a:t>
            </a:r>
            <a:r>
              <a:rPr lang="en-US" sz="3200" dirty="0" smtClean="0">
                <a:solidFill>
                  <a:srgbClr val="00B0F0"/>
                </a:solidFill>
                <a:latin typeface="SutonnyMJ" pitchFamily="2" charset="0"/>
              </a:rPr>
              <a:t> ‡</a:t>
            </a:r>
            <a:r>
              <a:rPr lang="en-US" sz="3200" dirty="0" err="1" smtClean="0">
                <a:solidFill>
                  <a:srgbClr val="00B0F0"/>
                </a:solidFill>
                <a:latin typeface="SutonnyMJ" pitchFamily="2" charset="0"/>
              </a:rPr>
              <a:t>Kv_vq</a:t>
            </a:r>
            <a:r>
              <a:rPr lang="en-US" sz="3200" dirty="0" smtClean="0">
                <a:solidFill>
                  <a:srgbClr val="00B0F0"/>
                </a:solidFill>
                <a:latin typeface="SutonnyMJ" pitchFamily="2" charset="0"/>
              </a:rPr>
              <a:t>?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err="1" smtClean="0">
                <a:solidFill>
                  <a:srgbClr val="00B0F0"/>
                </a:solidFill>
                <a:latin typeface="SutonnyMJ" pitchFamily="2" charset="0"/>
              </a:rPr>
              <a:t>Bb‡UK</a:t>
            </a:r>
            <a:r>
              <a:rPr lang="en-US" sz="32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3200" dirty="0" smtClean="0">
                <a:solidFill>
                  <a:srgbClr val="00B0F0"/>
                </a:solidFill>
                <a:latin typeface="SutonnyMJ" pitchFamily="2" charset="0"/>
              </a:rPr>
              <a:t>wm‡÷g </a:t>
            </a:r>
            <a:r>
              <a:rPr lang="en-US" sz="3200" dirty="0" err="1" smtClean="0">
                <a:solidFill>
                  <a:srgbClr val="00B0F0"/>
                </a:solidFill>
                <a:latin typeface="SutonnyMJ" pitchFamily="2" charset="0"/>
              </a:rPr>
              <a:t>wK</a:t>
            </a:r>
            <a:r>
              <a:rPr lang="en-US" sz="3200" dirty="0" smtClean="0">
                <a:solidFill>
                  <a:srgbClr val="00B0F0"/>
                </a:solidFill>
                <a:latin typeface="SutonnyMJ" pitchFamily="2" charset="0"/>
              </a:rPr>
              <a:t>?</a:t>
            </a:r>
          </a:p>
          <a:p>
            <a:endParaRPr lang="en-US" sz="3200" dirty="0" smtClean="0">
              <a:latin typeface="SutonnyMJ" pitchFamily="2" charset="0"/>
            </a:endParaRPr>
          </a:p>
          <a:p>
            <a:pPr>
              <a:buFont typeface="Wingdings" pitchFamily="2" charset="2"/>
              <a:buChar char="Ø"/>
            </a:pPr>
            <a:endParaRPr lang="en-US" sz="3200" dirty="0" smtClean="0">
              <a:latin typeface="SutonnyMJ" pitchFamily="2" charset="0"/>
            </a:endParaRPr>
          </a:p>
          <a:p>
            <a:pPr>
              <a:buFont typeface="Wingdings" pitchFamily="2" charset="2"/>
              <a:buChar char="Ø"/>
            </a:pPr>
            <a:endParaRPr lang="en-US" sz="3200" dirty="0" smtClean="0">
              <a:latin typeface="SutonnyMJ" pitchFamily="2" charset="0"/>
            </a:endParaRPr>
          </a:p>
          <a:p>
            <a:endParaRPr lang="en-US" sz="3200" dirty="0">
              <a:latin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914400"/>
            <a:ext cx="8686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 smtClean="0">
                <a:solidFill>
                  <a:srgbClr val="0070C0"/>
                </a:solidFill>
                <a:latin typeface="SutonnyMJ" pitchFamily="2" charset="0"/>
              </a:rPr>
              <a:t>evwoi</a:t>
            </a:r>
            <a:r>
              <a:rPr lang="en-US" sz="2800" b="1" u="sng" dirty="0" smtClean="0">
                <a:solidFill>
                  <a:srgbClr val="0070C0"/>
                </a:solidFill>
                <a:latin typeface="SutonnyMJ" pitchFamily="2" charset="0"/>
              </a:rPr>
              <a:t> </a:t>
            </a:r>
            <a:r>
              <a:rPr lang="en-US" sz="2800" b="1" u="sng" dirty="0" err="1" smtClean="0">
                <a:solidFill>
                  <a:srgbClr val="0070C0"/>
                </a:solidFill>
                <a:latin typeface="SutonnyMJ" pitchFamily="2" charset="0"/>
              </a:rPr>
              <a:t>KvR</a:t>
            </a:r>
            <a:r>
              <a:rPr lang="en-US" sz="2800" b="1" u="sng" dirty="0" smtClean="0">
                <a:solidFill>
                  <a:srgbClr val="0070C0"/>
                </a:solidFill>
                <a:latin typeface="SutonnyMJ" pitchFamily="2" charset="0"/>
              </a:rPr>
              <a:t> t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B0F0"/>
                </a:solidFill>
                <a:latin typeface="SutonnyMJ" pitchFamily="2" charset="0"/>
              </a:rPr>
              <a:t> GMR÷ wm‡÷‡</a:t>
            </a:r>
            <a:r>
              <a:rPr lang="en-US" sz="2800" dirty="0" err="1" smtClean="0">
                <a:solidFill>
                  <a:srgbClr val="00B0F0"/>
                </a:solidFill>
                <a:latin typeface="SutonnyMJ" pitchFamily="2" charset="0"/>
              </a:rPr>
              <a:t>gi</a:t>
            </a:r>
            <a:r>
              <a:rPr lang="en-US" sz="28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800" dirty="0" err="1" smtClean="0">
                <a:solidFill>
                  <a:srgbClr val="00B0F0"/>
                </a:solidFill>
                <a:latin typeface="SutonnyMJ" pitchFamily="2" charset="0"/>
              </a:rPr>
              <a:t>wPÎ</a:t>
            </a:r>
            <a:r>
              <a:rPr lang="en-US" sz="28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800" dirty="0" err="1" smtClean="0">
                <a:solidFill>
                  <a:srgbClr val="00B0F0"/>
                </a:solidFill>
                <a:latin typeface="SutonnyMJ" pitchFamily="2" charset="0"/>
              </a:rPr>
              <a:t>AsKbc~e©K</a:t>
            </a:r>
            <a:r>
              <a:rPr lang="en-US" sz="28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800" dirty="0" err="1" smtClean="0">
                <a:solidFill>
                  <a:srgbClr val="00B0F0"/>
                </a:solidFill>
                <a:latin typeface="SutonnyMJ" pitchFamily="2" charset="0"/>
              </a:rPr>
              <a:t>wewfbœ</a:t>
            </a:r>
            <a:r>
              <a:rPr lang="en-US" sz="2800" dirty="0" smtClean="0">
                <a:solidFill>
                  <a:srgbClr val="00B0F0"/>
                </a:solidFill>
                <a:latin typeface="SutonnyMJ" pitchFamily="2" charset="0"/>
              </a:rPr>
              <a:t> Ask </a:t>
            </a:r>
            <a:r>
              <a:rPr lang="en-US" sz="2800" dirty="0" err="1" smtClean="0">
                <a:solidFill>
                  <a:srgbClr val="00B0F0"/>
                </a:solidFill>
                <a:latin typeface="SutonnyMJ" pitchFamily="2" charset="0"/>
              </a:rPr>
              <a:t>wPwýZ</a:t>
            </a:r>
            <a:r>
              <a:rPr lang="en-US" sz="28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800" dirty="0" err="1" smtClean="0">
                <a:solidFill>
                  <a:srgbClr val="00B0F0"/>
                </a:solidFill>
                <a:latin typeface="SutonnyMJ" pitchFamily="2" charset="0"/>
              </a:rPr>
              <a:t>Ki</a:t>
            </a:r>
            <a:r>
              <a:rPr lang="en-US" sz="2800" dirty="0" smtClean="0">
                <a:solidFill>
                  <a:srgbClr val="00B0F0"/>
                </a:solidFill>
                <a:latin typeface="SutonnyMJ" pitchFamily="2" charset="0"/>
              </a:rPr>
              <a:t>|</a:t>
            </a:r>
            <a:endParaRPr lang="en-US" sz="2800" dirty="0" smtClean="0">
              <a:solidFill>
                <a:srgbClr val="00B0F0"/>
              </a:solidFill>
            </a:endParaRPr>
          </a:p>
          <a:p>
            <a:endParaRPr lang="en-US" sz="2800" dirty="0" smtClean="0">
              <a:latin typeface="SutonnyMJ" pitchFamily="2" charset="0"/>
            </a:endParaRPr>
          </a:p>
          <a:p>
            <a:endParaRPr lang="en-US" sz="2800" dirty="0">
              <a:latin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0" y="2057400"/>
            <a:ext cx="7620000" cy="132343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dirty="0" err="1" smtClean="0">
                <a:ln w="28575">
                  <a:solidFill>
                    <a:srgbClr val="FF0000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utonnyMJ" pitchFamily="2" charset="0"/>
              </a:rPr>
              <a:t>ab¨ev</a:t>
            </a:r>
            <a:r>
              <a:rPr lang="en-US" sz="8000" b="1" dirty="0" smtClean="0">
                <a:ln w="28575">
                  <a:solidFill>
                    <a:srgbClr val="FF0000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utonnyMJ" pitchFamily="2" charset="0"/>
              </a:rPr>
              <a:t>` </a:t>
            </a:r>
            <a:endParaRPr lang="en-US" sz="8000" b="1" dirty="0">
              <a:ln w="28575">
                <a:solidFill>
                  <a:srgbClr val="FF0000"/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3124200" y="1752600"/>
            <a:ext cx="5257800" cy="2819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2762696"/>
            <a:ext cx="7772400" cy="1199704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err="1" smtClean="0">
                <a:solidFill>
                  <a:srgbClr val="0070C0"/>
                </a:solidFill>
                <a:latin typeface="SutonnyMJ" pitchFamily="2" charset="0"/>
              </a:rPr>
              <a:t>wPd</a:t>
            </a:r>
            <a:r>
              <a:rPr lang="en-US" b="1" dirty="0" smtClean="0">
                <a:solidFill>
                  <a:srgbClr val="0070C0"/>
                </a:solidFill>
                <a:latin typeface="SutonnyMJ" pitchFamily="2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SutonnyMJ" pitchFamily="2" charset="0"/>
              </a:rPr>
              <a:t>BÝUªv±i</a:t>
            </a:r>
            <a:r>
              <a:rPr lang="en-US" b="1" dirty="0" smtClean="0">
                <a:solidFill>
                  <a:srgbClr val="0070C0"/>
                </a:solidFill>
                <a:latin typeface="SutonnyMJ" pitchFamily="2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SutonnyMJ" pitchFamily="2" charset="0"/>
              </a:rPr>
              <a:t>A‡Uv‡gvevBj</a:t>
            </a:r>
            <a:r>
              <a:rPr lang="en-US" b="1" dirty="0" smtClean="0">
                <a:solidFill>
                  <a:srgbClr val="0070C0"/>
                </a:solidFill>
                <a:latin typeface="SutonnyMJ" pitchFamily="2" charset="0"/>
              </a:rPr>
              <a:t>)</a:t>
            </a:r>
          </a:p>
          <a:p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</a:rPr>
              <a:t>bvivqYMÄ</a:t>
            </a:r>
            <a:r>
              <a:rPr lang="en-US" dirty="0">
                <a:solidFill>
                  <a:srgbClr val="0070C0"/>
                </a:solidFill>
                <a:latin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</a:rPr>
              <a:t>miKvwi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</a:rPr>
              <a:t> ‡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</a:rPr>
              <a:t>UKwbK¨vj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</a:rPr>
              <a:t> ¯‹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</a:rPr>
              <a:t>zj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</a:rPr>
              <a:t> I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</a:rPr>
              <a:t>K‡jR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</a:rPr>
              <a:t>,</a:t>
            </a:r>
          </a:p>
          <a:p>
            <a:r>
              <a:rPr lang="en-US" b="1" dirty="0" err="1" smtClean="0">
                <a:solidFill>
                  <a:srgbClr val="0070C0"/>
                </a:solidFill>
                <a:latin typeface="SutonnyMJ" pitchFamily="2" charset="0"/>
              </a:rPr>
              <a:t>bvivqYMÄ</a:t>
            </a:r>
            <a:endParaRPr lang="en-US" b="1" dirty="0">
              <a:solidFill>
                <a:srgbClr val="0070C0"/>
              </a:solidFill>
              <a:latin typeface="SutonnyMJ" pitchFamily="2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733800" y="1972270"/>
            <a:ext cx="509272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 smtClean="0">
                <a:ln w="28575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utonnyMJ" pitchFamily="2" charset="0"/>
              </a:rPr>
              <a:t>kkvsK</a:t>
            </a:r>
            <a:r>
              <a:rPr lang="en-US" sz="5400" b="1" cap="none" spc="0" dirty="0" smtClean="0">
                <a:ln w="28575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utonnyMJ" pitchFamily="2" charset="0"/>
              </a:rPr>
              <a:t> </a:t>
            </a:r>
            <a:r>
              <a:rPr lang="en-US" sz="5400" b="1" cap="none" spc="0" dirty="0" err="1" smtClean="0">
                <a:ln w="28575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utonnyMJ" pitchFamily="2" charset="0"/>
              </a:rPr>
              <a:t>PµeZ©x</a:t>
            </a:r>
            <a:endParaRPr lang="en-US" sz="5400" b="1" cap="none" spc="0" dirty="0">
              <a:ln w="28575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609600" y="1219200"/>
            <a:ext cx="8229600" cy="32766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524000"/>
            <a:ext cx="8305800" cy="1447799"/>
          </a:xfrm>
          <a:ln>
            <a:noFill/>
          </a:ln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ln w="12700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utonnyMJ" pitchFamily="2" charset="0"/>
              </a:rPr>
              <a:t>beg ‡</a:t>
            </a:r>
            <a:r>
              <a:rPr lang="en-US" dirty="0" err="1" smtClean="0">
                <a:ln w="12700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utonnyMJ" pitchFamily="2" charset="0"/>
              </a:rPr>
              <a:t>kÖwY</a:t>
            </a:r>
            <a:r>
              <a:rPr lang="en-US" dirty="0" smtClean="0">
                <a:ln w="12700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utonnyMJ" pitchFamily="2" charset="0"/>
              </a:rPr>
              <a:t/>
            </a:r>
            <a:br>
              <a:rPr lang="en-US" dirty="0" smtClean="0">
                <a:ln w="12700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utonnyMJ" pitchFamily="2" charset="0"/>
              </a:rPr>
            </a:br>
            <a:r>
              <a:rPr lang="en-US" dirty="0" err="1" smtClean="0">
                <a:ln w="12700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utonnyMJ" pitchFamily="2" charset="0"/>
              </a:rPr>
              <a:t>A‡Uv‡gvevBj</a:t>
            </a:r>
            <a:r>
              <a:rPr lang="en-US" dirty="0" smtClean="0">
                <a:ln w="12700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utonnyMJ" pitchFamily="2" charset="0"/>
              </a:rPr>
              <a:t> </a:t>
            </a:r>
            <a:r>
              <a:rPr lang="en-US" dirty="0" err="1" smtClean="0">
                <a:ln w="12700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utonnyMJ" pitchFamily="2" charset="0"/>
              </a:rPr>
              <a:t>A¨vÛ</a:t>
            </a:r>
            <a:r>
              <a:rPr lang="en-US" dirty="0" smtClean="0">
                <a:ln w="12700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utonnyMJ" pitchFamily="2" charset="0"/>
              </a:rPr>
              <a:t> </a:t>
            </a:r>
            <a:r>
              <a:rPr lang="en-US" dirty="0" err="1" smtClean="0">
                <a:ln w="12700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utonnyMJ" pitchFamily="2" charset="0"/>
              </a:rPr>
              <a:t>A‡Uv</a:t>
            </a:r>
            <a:r>
              <a:rPr lang="en-US" dirty="0" smtClean="0">
                <a:ln w="12700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utonnyMJ" pitchFamily="2" charset="0"/>
              </a:rPr>
              <a:t> </a:t>
            </a:r>
            <a:r>
              <a:rPr lang="en-US" dirty="0" err="1" smtClean="0">
                <a:ln w="12700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utonnyMJ" pitchFamily="2" charset="0"/>
              </a:rPr>
              <a:t>B‡jKwUªK</a:t>
            </a:r>
            <a:r>
              <a:rPr lang="en-US" dirty="0" smtClean="0">
                <a:ln w="12700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utonnyMJ" pitchFamily="2" charset="0"/>
              </a:rPr>
              <a:t> ‡ewmKm-1</a:t>
            </a:r>
            <a:endParaRPr lang="en-US" dirty="0">
              <a:ln w="12700">
                <a:solidFill>
                  <a:schemeClr val="bg2">
                    <a:lumMod val="75000"/>
                  </a:schemeClr>
                </a:solidFill>
                <a:prstDash val="solid"/>
              </a:ln>
              <a:solidFill>
                <a:schemeClr val="bg2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utonnyMJ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2971800"/>
            <a:ext cx="7772400" cy="1199704"/>
          </a:xfrm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lang="en-US" sz="3200" b="1" spc="50" dirty="0" err="1" smtClean="0">
                <a:ln w="12700" cmpd="sng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SutonnyMJ" pitchFamily="2" charset="0"/>
              </a:rPr>
              <a:t>cÂg</a:t>
            </a:r>
            <a:r>
              <a:rPr lang="en-US" sz="3200" b="1" spc="50" dirty="0" smtClean="0">
                <a:ln w="12700" cmpd="sng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SutonnyMJ" pitchFamily="2" charset="0"/>
              </a:rPr>
              <a:t> </a:t>
            </a:r>
            <a:r>
              <a:rPr lang="en-US" sz="3200" b="1" spc="50" dirty="0" err="1" smtClean="0">
                <a:ln w="12700" cmpd="sng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SutonnyMJ" pitchFamily="2" charset="0"/>
              </a:rPr>
              <a:t>Aa¨vq</a:t>
            </a:r>
            <a:endParaRPr lang="en-US" sz="3200" b="1" spc="50" dirty="0" smtClean="0">
              <a:ln w="12700" cmpd="sng">
                <a:solidFill>
                  <a:schemeClr val="bg2">
                    <a:lumMod val="25000"/>
                  </a:schemeClr>
                </a:solidFill>
                <a:prstDash val="solid"/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SutonnyMJ" pitchFamily="2" charset="0"/>
            </a:endParaRPr>
          </a:p>
          <a:p>
            <a:pPr algn="ctr"/>
            <a:r>
              <a:rPr lang="en-US" sz="3200" b="1" spc="50" dirty="0" err="1" smtClean="0">
                <a:ln w="12700" cmpd="sng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SutonnyMJ" pitchFamily="2" charset="0"/>
              </a:rPr>
              <a:t>Bb‡UK</a:t>
            </a:r>
            <a:r>
              <a:rPr lang="en-US" sz="3200" b="1" spc="50" dirty="0" smtClean="0">
                <a:ln w="12700" cmpd="sng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SutonnyMJ" pitchFamily="2" charset="0"/>
              </a:rPr>
              <a:t> I GMR÷ </a:t>
            </a:r>
            <a:r>
              <a:rPr lang="en-US" sz="3200" b="1" spc="50" dirty="0" smtClean="0">
                <a:ln w="12700" cmpd="sng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SutonnyMJ" pitchFamily="2" charset="0"/>
              </a:rPr>
              <a:t>wm‡÷g</a:t>
            </a:r>
            <a:endParaRPr lang="en-US" sz="3200" b="1" spc="50" dirty="0">
              <a:ln w="12700" cmpd="sng">
                <a:solidFill>
                  <a:schemeClr val="bg2">
                    <a:lumMod val="25000"/>
                  </a:schemeClr>
                </a:solidFill>
                <a:prstDash val="solid"/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838200"/>
            <a:ext cx="8763000" cy="3916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u="sng" dirty="0" err="1" smtClean="0">
                <a:solidFill>
                  <a:srgbClr val="0070C0"/>
                </a:solidFill>
                <a:latin typeface="SutonnyMJ" pitchFamily="2" charset="0"/>
              </a:rPr>
              <a:t>wkLbdjt</a:t>
            </a:r>
            <a:endParaRPr lang="en-US" sz="2800" b="1" u="sng" dirty="0" smtClean="0">
              <a:solidFill>
                <a:srgbClr val="0070C0"/>
              </a:solidFill>
              <a:latin typeface="SutonnyMJ" pitchFamily="2" charset="0"/>
            </a:endParaRP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err="1" smtClean="0">
                <a:solidFill>
                  <a:srgbClr val="00B0F0"/>
                </a:solidFill>
                <a:latin typeface="SutonnyMJ" pitchFamily="2" charset="0"/>
              </a:rPr>
              <a:t>BwÄ‡bi</a:t>
            </a:r>
            <a:r>
              <a:rPr lang="en-US" sz="28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800" dirty="0" err="1" smtClean="0">
                <a:solidFill>
                  <a:srgbClr val="00B0F0"/>
                </a:solidFill>
                <a:latin typeface="SutonnyMJ" pitchFamily="2" charset="0"/>
              </a:rPr>
              <a:t>Bb‡UK</a:t>
            </a:r>
            <a:r>
              <a:rPr lang="en-US" sz="2800" dirty="0" smtClean="0">
                <a:solidFill>
                  <a:srgbClr val="00B0F0"/>
                </a:solidFill>
                <a:latin typeface="SutonnyMJ" pitchFamily="2" charset="0"/>
              </a:rPr>
              <a:t> wm‡÷‡</a:t>
            </a:r>
            <a:r>
              <a:rPr lang="en-US" sz="2800" dirty="0" err="1" smtClean="0">
                <a:solidFill>
                  <a:srgbClr val="00B0F0"/>
                </a:solidFill>
                <a:latin typeface="SutonnyMJ" pitchFamily="2" charset="0"/>
              </a:rPr>
              <a:t>gi</a:t>
            </a:r>
            <a:r>
              <a:rPr lang="en-US" sz="2800" dirty="0" smtClean="0">
                <a:solidFill>
                  <a:srgbClr val="00B0F0"/>
                </a:solidFill>
                <a:latin typeface="SutonnyMJ" pitchFamily="2" charset="0"/>
              </a:rPr>
              <a:t> AšÍfz©³ </a:t>
            </a:r>
            <a:r>
              <a:rPr lang="en-US" sz="2800" dirty="0" err="1" smtClean="0">
                <a:solidFill>
                  <a:srgbClr val="00B0F0"/>
                </a:solidFill>
                <a:latin typeface="SutonnyMJ" pitchFamily="2" charset="0"/>
              </a:rPr>
              <a:t>Askmg~n</a:t>
            </a:r>
            <a:r>
              <a:rPr lang="en-US" sz="28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800" dirty="0" err="1" smtClean="0">
                <a:solidFill>
                  <a:srgbClr val="00B0F0"/>
                </a:solidFill>
                <a:latin typeface="SutonnyMJ" pitchFamily="2" charset="0"/>
              </a:rPr>
              <a:t>wPwýZ</a:t>
            </a:r>
            <a:r>
              <a:rPr lang="en-US" sz="28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800" dirty="0" err="1" smtClean="0">
                <a:solidFill>
                  <a:srgbClr val="00B0F0"/>
                </a:solidFill>
                <a:latin typeface="SutonnyMJ" pitchFamily="2" charset="0"/>
              </a:rPr>
              <a:t>Ki‡Z</a:t>
            </a:r>
            <a:r>
              <a:rPr lang="en-US" sz="28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800" dirty="0" err="1" smtClean="0">
                <a:solidFill>
                  <a:srgbClr val="00B0F0"/>
                </a:solidFill>
                <a:latin typeface="SutonnyMJ" pitchFamily="2" charset="0"/>
              </a:rPr>
              <a:t>cvie</a:t>
            </a:r>
            <a:r>
              <a:rPr lang="en-US" sz="2800" dirty="0" smtClean="0">
                <a:solidFill>
                  <a:srgbClr val="00B0F0"/>
                </a:solidFill>
                <a:latin typeface="SutonnyMJ" pitchFamily="2" charset="0"/>
              </a:rPr>
              <a:t>|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err="1" smtClean="0">
                <a:solidFill>
                  <a:srgbClr val="00B0F0"/>
                </a:solidFill>
                <a:latin typeface="SutonnyMJ" pitchFamily="2" charset="0"/>
              </a:rPr>
              <a:t>BwÄ‡bi</a:t>
            </a:r>
            <a:r>
              <a:rPr lang="en-US" sz="28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800" dirty="0" err="1" smtClean="0">
                <a:solidFill>
                  <a:srgbClr val="00B0F0"/>
                </a:solidFill>
                <a:latin typeface="SutonnyMJ" pitchFamily="2" charset="0"/>
              </a:rPr>
              <a:t>Bb‡UK</a:t>
            </a:r>
            <a:r>
              <a:rPr lang="en-US" sz="2800" dirty="0" smtClean="0">
                <a:solidFill>
                  <a:srgbClr val="00B0F0"/>
                </a:solidFill>
                <a:latin typeface="SutonnyMJ" pitchFamily="2" charset="0"/>
              </a:rPr>
              <a:t> wm‡÷‡</a:t>
            </a:r>
            <a:r>
              <a:rPr lang="en-US" sz="2800" dirty="0" err="1" smtClean="0">
                <a:solidFill>
                  <a:srgbClr val="00B0F0"/>
                </a:solidFill>
                <a:latin typeface="SutonnyMJ" pitchFamily="2" charset="0"/>
              </a:rPr>
              <a:t>gi</a:t>
            </a:r>
            <a:r>
              <a:rPr lang="en-US" sz="2800" dirty="0" smtClean="0">
                <a:solidFill>
                  <a:srgbClr val="00B0F0"/>
                </a:solidFill>
                <a:latin typeface="SutonnyMJ" pitchFamily="2" charset="0"/>
              </a:rPr>
              <a:t> AšÍfz©³ </a:t>
            </a:r>
            <a:r>
              <a:rPr lang="en-US" sz="2800" dirty="0" err="1" smtClean="0">
                <a:solidFill>
                  <a:srgbClr val="00B0F0"/>
                </a:solidFill>
                <a:latin typeface="SutonnyMJ" pitchFamily="2" charset="0"/>
              </a:rPr>
              <a:t>Askmg~n</a:t>
            </a:r>
            <a:r>
              <a:rPr lang="en-US" sz="28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800" dirty="0" err="1" smtClean="0">
                <a:solidFill>
                  <a:srgbClr val="00B0F0"/>
                </a:solidFill>
                <a:latin typeface="SutonnyMJ" pitchFamily="2" charset="0"/>
              </a:rPr>
              <a:t>mvwfwms</a:t>
            </a:r>
            <a:r>
              <a:rPr lang="en-US" sz="28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800" dirty="0" err="1" smtClean="0">
                <a:solidFill>
                  <a:srgbClr val="00B0F0"/>
                </a:solidFill>
                <a:latin typeface="SutonnyMJ" pitchFamily="2" charset="0"/>
              </a:rPr>
              <a:t>Ki‡Z</a:t>
            </a:r>
            <a:r>
              <a:rPr lang="en-US" sz="28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800" dirty="0" err="1" smtClean="0">
                <a:solidFill>
                  <a:srgbClr val="00B0F0"/>
                </a:solidFill>
                <a:latin typeface="SutonnyMJ" pitchFamily="2" charset="0"/>
              </a:rPr>
              <a:t>cvie</a:t>
            </a:r>
            <a:r>
              <a:rPr lang="en-US" sz="28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800" dirty="0" smtClean="0">
                <a:solidFill>
                  <a:srgbClr val="00B0F0"/>
                </a:solidFill>
                <a:latin typeface="SutonnyMJ" pitchFamily="2" charset="0"/>
              </a:rPr>
              <a:t>|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err="1" smtClean="0">
                <a:solidFill>
                  <a:srgbClr val="00B0F0"/>
                </a:solidFill>
                <a:latin typeface="SutonnyMJ" pitchFamily="2" charset="0"/>
              </a:rPr>
              <a:t>BwÄ‡bi</a:t>
            </a:r>
            <a:r>
              <a:rPr lang="en-US" sz="28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800" dirty="0" smtClean="0">
                <a:solidFill>
                  <a:srgbClr val="00B0F0"/>
                </a:solidFill>
                <a:latin typeface="SutonnyMJ" pitchFamily="2" charset="0"/>
              </a:rPr>
              <a:t>GMR÷ </a:t>
            </a:r>
            <a:r>
              <a:rPr lang="en-US" sz="2800" dirty="0" smtClean="0">
                <a:solidFill>
                  <a:srgbClr val="00B0F0"/>
                </a:solidFill>
                <a:latin typeface="SutonnyMJ" pitchFamily="2" charset="0"/>
              </a:rPr>
              <a:t>wm‡÷‡</a:t>
            </a:r>
            <a:r>
              <a:rPr lang="en-US" sz="2800" dirty="0" err="1" smtClean="0">
                <a:solidFill>
                  <a:srgbClr val="00B0F0"/>
                </a:solidFill>
                <a:latin typeface="SutonnyMJ" pitchFamily="2" charset="0"/>
              </a:rPr>
              <a:t>gi</a:t>
            </a:r>
            <a:r>
              <a:rPr lang="en-US" sz="2800" dirty="0" smtClean="0">
                <a:solidFill>
                  <a:srgbClr val="00B0F0"/>
                </a:solidFill>
                <a:latin typeface="SutonnyMJ" pitchFamily="2" charset="0"/>
              </a:rPr>
              <a:t> AšÍfz©³ </a:t>
            </a:r>
            <a:r>
              <a:rPr lang="en-US" sz="2800" dirty="0" err="1" smtClean="0">
                <a:solidFill>
                  <a:srgbClr val="00B0F0"/>
                </a:solidFill>
                <a:latin typeface="SutonnyMJ" pitchFamily="2" charset="0"/>
              </a:rPr>
              <a:t>Askmg~n</a:t>
            </a:r>
            <a:r>
              <a:rPr lang="en-US" sz="28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800" dirty="0" err="1" smtClean="0">
                <a:solidFill>
                  <a:srgbClr val="00B0F0"/>
                </a:solidFill>
                <a:latin typeface="SutonnyMJ" pitchFamily="2" charset="0"/>
              </a:rPr>
              <a:t>wPwýZ</a:t>
            </a:r>
            <a:r>
              <a:rPr lang="en-US" sz="28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800" dirty="0" err="1" smtClean="0">
                <a:solidFill>
                  <a:srgbClr val="00B0F0"/>
                </a:solidFill>
                <a:latin typeface="SutonnyMJ" pitchFamily="2" charset="0"/>
              </a:rPr>
              <a:t>Ki‡Z</a:t>
            </a:r>
            <a:r>
              <a:rPr lang="en-US" sz="28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800" dirty="0" err="1" smtClean="0">
                <a:solidFill>
                  <a:srgbClr val="00B0F0"/>
                </a:solidFill>
                <a:latin typeface="SutonnyMJ" pitchFamily="2" charset="0"/>
              </a:rPr>
              <a:t>cvie</a:t>
            </a:r>
            <a:r>
              <a:rPr lang="en-US" sz="28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800" dirty="0" smtClean="0">
                <a:solidFill>
                  <a:srgbClr val="00B0F0"/>
                </a:solidFill>
                <a:latin typeface="SutonnyMJ" pitchFamily="2" charset="0"/>
              </a:rPr>
              <a:t>|</a:t>
            </a:r>
            <a:endParaRPr lang="en-US" sz="2800" dirty="0" smtClean="0">
              <a:solidFill>
                <a:srgbClr val="00B0F0"/>
              </a:solidFill>
              <a:latin typeface="SutonnyMJ" pitchFamily="2" charset="0"/>
            </a:endParaRP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err="1" smtClean="0">
                <a:solidFill>
                  <a:srgbClr val="00B0F0"/>
                </a:solidFill>
                <a:latin typeface="SutonnyMJ" pitchFamily="2" charset="0"/>
              </a:rPr>
              <a:t>BwÄ‡bi</a:t>
            </a:r>
            <a:r>
              <a:rPr lang="en-US" sz="2800" dirty="0" smtClean="0">
                <a:solidFill>
                  <a:srgbClr val="00B0F0"/>
                </a:solidFill>
                <a:latin typeface="SutonnyMJ" pitchFamily="2" charset="0"/>
              </a:rPr>
              <a:t> GMR÷</a:t>
            </a:r>
            <a:r>
              <a:rPr lang="en-US" sz="28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800" dirty="0" smtClean="0">
                <a:solidFill>
                  <a:srgbClr val="00B0F0"/>
                </a:solidFill>
                <a:latin typeface="SutonnyMJ" pitchFamily="2" charset="0"/>
              </a:rPr>
              <a:t>wm‡÷‡</a:t>
            </a:r>
            <a:r>
              <a:rPr lang="en-US" sz="2800" dirty="0" err="1" smtClean="0">
                <a:solidFill>
                  <a:srgbClr val="00B0F0"/>
                </a:solidFill>
                <a:latin typeface="SutonnyMJ" pitchFamily="2" charset="0"/>
              </a:rPr>
              <a:t>gi</a:t>
            </a:r>
            <a:r>
              <a:rPr lang="en-US" sz="2800" dirty="0" smtClean="0">
                <a:solidFill>
                  <a:srgbClr val="00B0F0"/>
                </a:solidFill>
                <a:latin typeface="SutonnyMJ" pitchFamily="2" charset="0"/>
              </a:rPr>
              <a:t> AšÍfz©³ </a:t>
            </a:r>
            <a:r>
              <a:rPr lang="en-US" sz="2800" dirty="0" err="1" smtClean="0">
                <a:solidFill>
                  <a:srgbClr val="00B0F0"/>
                </a:solidFill>
                <a:latin typeface="SutonnyMJ" pitchFamily="2" charset="0"/>
              </a:rPr>
              <a:t>Askmg~n</a:t>
            </a:r>
            <a:r>
              <a:rPr lang="en-US" sz="28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800" dirty="0" err="1" smtClean="0">
                <a:solidFill>
                  <a:srgbClr val="00B0F0"/>
                </a:solidFill>
                <a:latin typeface="SutonnyMJ" pitchFamily="2" charset="0"/>
              </a:rPr>
              <a:t>mvwfwms</a:t>
            </a:r>
            <a:r>
              <a:rPr lang="en-US" sz="28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800" dirty="0" err="1" smtClean="0">
                <a:solidFill>
                  <a:srgbClr val="00B0F0"/>
                </a:solidFill>
                <a:latin typeface="SutonnyMJ" pitchFamily="2" charset="0"/>
              </a:rPr>
              <a:t>Ki‡Z</a:t>
            </a:r>
            <a:r>
              <a:rPr lang="en-US" sz="28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800" dirty="0" err="1" smtClean="0">
                <a:solidFill>
                  <a:srgbClr val="00B0F0"/>
                </a:solidFill>
                <a:latin typeface="SutonnyMJ" pitchFamily="2" charset="0"/>
              </a:rPr>
              <a:t>cvie</a:t>
            </a:r>
            <a:r>
              <a:rPr lang="en-US" sz="28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800" dirty="0" smtClean="0">
                <a:solidFill>
                  <a:srgbClr val="00B0F0"/>
                </a:solidFill>
                <a:latin typeface="SutonnyMJ" pitchFamily="2" charset="0"/>
              </a:rPr>
              <a:t>|</a:t>
            </a:r>
            <a:endParaRPr lang="en-US" sz="2800" dirty="0" smtClean="0">
              <a:solidFill>
                <a:srgbClr val="00B0F0"/>
              </a:solidFill>
              <a:latin typeface="SutonnyMJ" pitchFamily="2" charset="0"/>
            </a:endParaRPr>
          </a:p>
          <a:p>
            <a:pPr marL="457200" indent="-457200">
              <a:lnSpc>
                <a:spcPct val="150000"/>
              </a:lnSpc>
            </a:pPr>
            <a:r>
              <a:rPr lang="en-US" sz="2800" dirty="0" smtClean="0">
                <a:solidFill>
                  <a:srgbClr val="0070C0"/>
                </a:solidFill>
                <a:latin typeface="SutonnyMJ" pitchFamily="2" charset="0"/>
              </a:rPr>
              <a:t> </a:t>
            </a:r>
            <a:endParaRPr lang="en-US" sz="2800" dirty="0" smtClean="0">
              <a:solidFill>
                <a:srgbClr val="0070C0"/>
              </a:solidFill>
              <a:latin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228600"/>
            <a:ext cx="8610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b="1" u="sng" dirty="0" err="1" smtClean="0">
                <a:solidFill>
                  <a:srgbClr val="0070C0"/>
                </a:solidFill>
                <a:latin typeface="SutonnyMJ" pitchFamily="2" charset="0"/>
              </a:rPr>
              <a:t>BwÄb</a:t>
            </a:r>
            <a:r>
              <a:rPr lang="en-US" sz="2200" b="1" u="sng" dirty="0" smtClean="0">
                <a:solidFill>
                  <a:srgbClr val="0070C0"/>
                </a:solidFill>
                <a:latin typeface="SutonnyMJ" pitchFamily="2" charset="0"/>
              </a:rPr>
              <a:t> </a:t>
            </a:r>
            <a:r>
              <a:rPr lang="en-US" sz="2200" b="1" u="sng" dirty="0" err="1" smtClean="0">
                <a:solidFill>
                  <a:srgbClr val="0070C0"/>
                </a:solidFill>
                <a:latin typeface="SutonnyMJ" pitchFamily="2" charset="0"/>
              </a:rPr>
              <a:t>Bb‡UK</a:t>
            </a:r>
            <a:r>
              <a:rPr lang="en-US" sz="2200" b="1" u="sng" dirty="0" smtClean="0">
                <a:solidFill>
                  <a:srgbClr val="0070C0"/>
                </a:solidFill>
                <a:latin typeface="SutonnyMJ" pitchFamily="2" charset="0"/>
              </a:rPr>
              <a:t> wm‡÷</a:t>
            </a:r>
            <a:r>
              <a:rPr lang="en-US" sz="2200" b="1" u="sng" dirty="0" err="1" smtClean="0">
                <a:solidFill>
                  <a:srgbClr val="0070C0"/>
                </a:solidFill>
                <a:latin typeface="SutonnyMJ" pitchFamily="2" charset="0"/>
              </a:rPr>
              <a:t>gt</a:t>
            </a:r>
            <a:endParaRPr lang="en-US" sz="2200" b="1" u="sng" dirty="0" smtClean="0">
              <a:solidFill>
                <a:srgbClr val="0070C0"/>
              </a:solidFill>
              <a:latin typeface="SutonnyMJ" pitchFamily="2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200" dirty="0" err="1" smtClean="0">
                <a:solidFill>
                  <a:srgbClr val="00B0F0"/>
                </a:solidFill>
                <a:latin typeface="SutonnyMJ" pitchFamily="2" charset="0"/>
              </a:rPr>
              <a:t>BwÄb</a:t>
            </a:r>
            <a:r>
              <a:rPr lang="en-US" sz="22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200" dirty="0" err="1" smtClean="0">
                <a:solidFill>
                  <a:srgbClr val="00B0F0"/>
                </a:solidFill>
                <a:latin typeface="SutonnyMJ" pitchFamily="2" charset="0"/>
              </a:rPr>
              <a:t>cwiPvjbv</a:t>
            </a:r>
            <a:r>
              <a:rPr lang="en-US" sz="22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200" dirty="0" err="1" smtClean="0">
                <a:solidFill>
                  <a:srgbClr val="00B0F0"/>
                </a:solidFill>
                <a:latin typeface="SutonnyMJ" pitchFamily="2" charset="0"/>
              </a:rPr>
              <a:t>Ki‡Z</a:t>
            </a:r>
            <a:r>
              <a:rPr lang="en-US" sz="22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200" dirty="0" err="1" smtClean="0">
                <a:solidFill>
                  <a:srgbClr val="00B0F0"/>
                </a:solidFill>
                <a:latin typeface="SutonnyMJ" pitchFamily="2" charset="0"/>
              </a:rPr>
              <a:t>evB‡I</a:t>
            </a:r>
            <a:r>
              <a:rPr lang="en-US" sz="22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200" dirty="0" smtClean="0">
                <a:solidFill>
                  <a:srgbClr val="00B0F0"/>
                </a:solidFill>
                <a:latin typeface="SutonnyMJ" pitchFamily="2" charset="0"/>
              </a:rPr>
              <a:t>†_‡K </a:t>
            </a:r>
            <a:r>
              <a:rPr lang="en-US" sz="2200" dirty="0" err="1" smtClean="0">
                <a:solidFill>
                  <a:srgbClr val="00B0F0"/>
                </a:solidFill>
                <a:latin typeface="SutonnyMJ" pitchFamily="2" charset="0"/>
              </a:rPr>
              <a:t>Gqvi</a:t>
            </a:r>
            <a:r>
              <a:rPr lang="en-US" sz="22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200" dirty="0" err="1" smtClean="0">
                <a:solidFill>
                  <a:srgbClr val="00B0F0"/>
                </a:solidFill>
                <a:latin typeface="SutonnyMJ" pitchFamily="2" charset="0"/>
              </a:rPr>
              <a:t>wK¬bv‡ii</a:t>
            </a:r>
            <a:r>
              <a:rPr lang="en-US" sz="22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200" dirty="0" err="1" smtClean="0">
                <a:solidFill>
                  <a:srgbClr val="00B0F0"/>
                </a:solidFill>
                <a:latin typeface="SutonnyMJ" pitchFamily="2" charset="0"/>
              </a:rPr>
              <a:t>gva</a:t>
            </a:r>
            <a:r>
              <a:rPr lang="en-US" sz="2200" dirty="0" smtClean="0">
                <a:solidFill>
                  <a:srgbClr val="00B0F0"/>
                </a:solidFill>
                <a:latin typeface="SutonnyMJ" pitchFamily="2" charset="0"/>
              </a:rPr>
              <a:t>¨‡g </a:t>
            </a:r>
            <a:r>
              <a:rPr lang="en-US" sz="2200" dirty="0" err="1" smtClean="0">
                <a:solidFill>
                  <a:srgbClr val="00B0F0"/>
                </a:solidFill>
                <a:latin typeface="SutonnyMJ" pitchFamily="2" charset="0"/>
              </a:rPr>
              <a:t>evZvm</a:t>
            </a:r>
            <a:r>
              <a:rPr lang="en-US" sz="2200" dirty="0" smtClean="0">
                <a:solidFill>
                  <a:srgbClr val="00B0F0"/>
                </a:solidFill>
                <a:latin typeface="SutonnyMJ" pitchFamily="2" charset="0"/>
              </a:rPr>
              <a:t> I </a:t>
            </a:r>
            <a:r>
              <a:rPr lang="en-US" sz="2200" dirty="0" err="1" smtClean="0">
                <a:solidFill>
                  <a:srgbClr val="00B0F0"/>
                </a:solidFill>
                <a:latin typeface="SutonnyMJ" pitchFamily="2" charset="0"/>
              </a:rPr>
              <a:t>R¦vjvwbi</a:t>
            </a:r>
            <a:r>
              <a:rPr lang="en-US" sz="22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200" dirty="0" err="1" smtClean="0">
                <a:solidFill>
                  <a:srgbClr val="00B0F0"/>
                </a:solidFill>
                <a:latin typeface="SutonnyMJ" pitchFamily="2" charset="0"/>
              </a:rPr>
              <a:t>wgkÖY</a:t>
            </a:r>
            <a:r>
              <a:rPr lang="en-US" sz="22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200" dirty="0" err="1" smtClean="0">
                <a:solidFill>
                  <a:srgbClr val="00B0F0"/>
                </a:solidFill>
                <a:latin typeface="SutonnyMJ" pitchFamily="2" charset="0"/>
              </a:rPr>
              <a:t>wmwjÛv‡i</a:t>
            </a:r>
            <a:r>
              <a:rPr lang="en-US" sz="22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200" dirty="0" err="1" smtClean="0">
                <a:solidFill>
                  <a:srgbClr val="00B0F0"/>
                </a:solidFill>
                <a:latin typeface="SutonnyMJ" pitchFamily="2" charset="0"/>
              </a:rPr>
              <a:t>cÖ‡ek</a:t>
            </a:r>
            <a:r>
              <a:rPr lang="en-US" sz="22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200" dirty="0" err="1" smtClean="0">
                <a:solidFill>
                  <a:srgbClr val="00B0F0"/>
                </a:solidFill>
                <a:latin typeface="SutonnyMJ" pitchFamily="2" charset="0"/>
              </a:rPr>
              <a:t>Kiv‡bvi</a:t>
            </a:r>
            <a:r>
              <a:rPr lang="en-US" sz="22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200" dirty="0" err="1" smtClean="0">
                <a:solidFill>
                  <a:srgbClr val="00B0F0"/>
                </a:solidFill>
                <a:latin typeface="SutonnyMJ" pitchFamily="2" charset="0"/>
              </a:rPr>
              <a:t>Rb</a:t>
            </a:r>
            <a:r>
              <a:rPr lang="en-US" sz="2200" dirty="0" smtClean="0">
                <a:solidFill>
                  <a:srgbClr val="00B0F0"/>
                </a:solidFill>
                <a:latin typeface="SutonnyMJ" pitchFamily="2" charset="0"/>
              </a:rPr>
              <a:t>¨ †h wm‡÷g </a:t>
            </a:r>
            <a:r>
              <a:rPr lang="en-US" sz="2200" dirty="0" err="1" smtClean="0">
                <a:solidFill>
                  <a:srgbClr val="00B0F0"/>
                </a:solidFill>
                <a:latin typeface="SutonnyMJ" pitchFamily="2" charset="0"/>
              </a:rPr>
              <a:t>e¨envi</a:t>
            </a:r>
            <a:r>
              <a:rPr lang="en-US" sz="22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200" dirty="0" err="1" smtClean="0">
                <a:solidFill>
                  <a:srgbClr val="00B0F0"/>
                </a:solidFill>
                <a:latin typeface="SutonnyMJ" pitchFamily="2" charset="0"/>
              </a:rPr>
              <a:t>Kiv</a:t>
            </a:r>
            <a:r>
              <a:rPr lang="en-US" sz="22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200" dirty="0" err="1" smtClean="0">
                <a:solidFill>
                  <a:srgbClr val="00B0F0"/>
                </a:solidFill>
                <a:latin typeface="SutonnyMJ" pitchFamily="2" charset="0"/>
              </a:rPr>
              <a:t>nq</a:t>
            </a:r>
            <a:r>
              <a:rPr lang="en-US" sz="22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200" dirty="0" err="1" smtClean="0">
                <a:solidFill>
                  <a:srgbClr val="00B0F0"/>
                </a:solidFill>
                <a:latin typeface="SutonnyMJ" pitchFamily="2" charset="0"/>
              </a:rPr>
              <a:t>Zv‡K</a:t>
            </a:r>
            <a:r>
              <a:rPr lang="en-US" sz="22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200" dirty="0" err="1" smtClean="0">
                <a:solidFill>
                  <a:srgbClr val="00B0F0"/>
                </a:solidFill>
                <a:latin typeface="SutonnyMJ" pitchFamily="2" charset="0"/>
              </a:rPr>
              <a:t>BwÄb</a:t>
            </a:r>
            <a:r>
              <a:rPr lang="en-US" sz="22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200" dirty="0" err="1" smtClean="0">
                <a:solidFill>
                  <a:srgbClr val="00B0F0"/>
                </a:solidFill>
                <a:latin typeface="SutonnyMJ" pitchFamily="2" charset="0"/>
              </a:rPr>
              <a:t>Bb‡UK</a:t>
            </a:r>
            <a:r>
              <a:rPr lang="en-US" sz="2200" dirty="0" smtClean="0">
                <a:solidFill>
                  <a:srgbClr val="00B0F0"/>
                </a:solidFill>
                <a:latin typeface="SutonnyMJ" pitchFamily="2" charset="0"/>
              </a:rPr>
              <a:t> wm‡÷g </a:t>
            </a:r>
            <a:r>
              <a:rPr lang="en-US" sz="2200" dirty="0" err="1" smtClean="0">
                <a:solidFill>
                  <a:srgbClr val="00B0F0"/>
                </a:solidFill>
                <a:latin typeface="SutonnyMJ" pitchFamily="2" charset="0"/>
              </a:rPr>
              <a:t>e‡j</a:t>
            </a:r>
            <a:r>
              <a:rPr lang="en-US" sz="2200" dirty="0" smtClean="0">
                <a:solidFill>
                  <a:srgbClr val="00B0F0"/>
                </a:solidFill>
                <a:latin typeface="SutonnyMJ" pitchFamily="2" charset="0"/>
              </a:rPr>
              <a:t>|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" y="2195185"/>
            <a:ext cx="8610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u="sng" dirty="0" err="1" smtClean="0">
                <a:solidFill>
                  <a:srgbClr val="0070C0"/>
                </a:solidFill>
                <a:latin typeface="SutonnyMJ" pitchFamily="2" charset="0"/>
              </a:rPr>
              <a:t>Bb‡UK</a:t>
            </a:r>
            <a:r>
              <a:rPr lang="en-US" sz="2400" b="1" u="sng" dirty="0" smtClean="0">
                <a:solidFill>
                  <a:srgbClr val="0070C0"/>
                </a:solidFill>
                <a:latin typeface="SutonnyMJ" pitchFamily="2" charset="0"/>
              </a:rPr>
              <a:t> wm‡÷g K‡¤</a:t>
            </a:r>
            <a:r>
              <a:rPr lang="en-US" sz="2400" b="1" u="sng" dirty="0" err="1" smtClean="0">
                <a:solidFill>
                  <a:srgbClr val="0070C0"/>
                </a:solidFill>
                <a:latin typeface="SutonnyMJ" pitchFamily="2" charset="0"/>
              </a:rPr>
              <a:t>úv‡b›Um</a:t>
            </a:r>
            <a:r>
              <a:rPr lang="en-US" sz="2400" b="1" u="sng" dirty="0" err="1" smtClean="0">
                <a:solidFill>
                  <a:srgbClr val="0070C0"/>
                </a:solidFill>
                <a:latin typeface="SutonnyMJ" pitchFamily="2" charset="0"/>
              </a:rPr>
              <a:t>t</a:t>
            </a:r>
            <a:endParaRPr lang="en-US" sz="2400" b="1" u="sng" dirty="0" smtClean="0">
              <a:solidFill>
                <a:srgbClr val="0070C0"/>
              </a:solidFill>
              <a:latin typeface="SutonnyMJ" pitchFamily="2" charset="0"/>
            </a:endParaRPr>
          </a:p>
          <a:p>
            <a:pPr lvl="3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err="1" smtClean="0">
                <a:solidFill>
                  <a:srgbClr val="00B0F0"/>
                </a:solidFill>
                <a:latin typeface="SutonnyMJ" pitchFamily="2" charset="0"/>
              </a:rPr>
              <a:t>Gqvi</a:t>
            </a:r>
            <a:r>
              <a:rPr lang="en-US" sz="24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B0F0"/>
                </a:solidFill>
                <a:latin typeface="SutonnyMJ" pitchFamily="2" charset="0"/>
              </a:rPr>
              <a:t>wK¬bvi</a:t>
            </a:r>
            <a:endParaRPr lang="en-US" sz="2400" dirty="0" smtClean="0">
              <a:solidFill>
                <a:srgbClr val="00B0F0"/>
              </a:solidFill>
              <a:latin typeface="SutonnyMJ" pitchFamily="2" charset="0"/>
            </a:endParaRPr>
          </a:p>
          <a:p>
            <a:pPr lvl="3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err="1" smtClean="0">
                <a:solidFill>
                  <a:srgbClr val="00B0F0"/>
                </a:solidFill>
                <a:latin typeface="SutonnyMJ" pitchFamily="2" charset="0"/>
              </a:rPr>
              <a:t>Bb‡UK</a:t>
            </a:r>
            <a:r>
              <a:rPr lang="en-US" sz="2400" dirty="0" smtClean="0">
                <a:solidFill>
                  <a:srgbClr val="00B0F0"/>
                </a:solidFill>
                <a:latin typeface="SutonnyMJ" pitchFamily="2" charset="0"/>
              </a:rPr>
              <a:t> †</a:t>
            </a:r>
            <a:r>
              <a:rPr lang="en-US" sz="2400" dirty="0" err="1" smtClean="0">
                <a:solidFill>
                  <a:srgbClr val="00B0F0"/>
                </a:solidFill>
                <a:latin typeface="SutonnyMJ" pitchFamily="2" charset="0"/>
              </a:rPr>
              <a:t>gwb‡dvì</a:t>
            </a:r>
            <a:endParaRPr lang="en-US" sz="2400" dirty="0" smtClean="0">
              <a:solidFill>
                <a:srgbClr val="00B0F0"/>
              </a:solidFill>
              <a:latin typeface="SutonnyMJ" pitchFamily="2" charset="0"/>
            </a:endParaRPr>
          </a:p>
          <a:p>
            <a:pPr lvl="3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err="1" smtClean="0">
                <a:solidFill>
                  <a:srgbClr val="00B0F0"/>
                </a:solidFill>
                <a:latin typeface="SutonnyMJ" pitchFamily="2" charset="0"/>
              </a:rPr>
              <a:t>Gqvi</a:t>
            </a:r>
            <a:r>
              <a:rPr lang="en-US" sz="2400" dirty="0" smtClean="0">
                <a:solidFill>
                  <a:srgbClr val="00B0F0"/>
                </a:solidFill>
                <a:latin typeface="SutonnyMJ" pitchFamily="2" charset="0"/>
              </a:rPr>
              <a:t> †</a:t>
            </a:r>
            <a:r>
              <a:rPr lang="en-US" sz="2400" dirty="0" err="1" smtClean="0">
                <a:solidFill>
                  <a:srgbClr val="00B0F0"/>
                </a:solidFill>
                <a:latin typeface="SutonnyMJ" pitchFamily="2" charset="0"/>
              </a:rPr>
              <a:t>d¬v</a:t>
            </a:r>
            <a:r>
              <a:rPr lang="en-US" sz="24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B0F0"/>
                </a:solidFill>
                <a:latin typeface="SutonnyMJ" pitchFamily="2" charset="0"/>
              </a:rPr>
              <a:t>wgUvi</a:t>
            </a:r>
            <a:endParaRPr lang="en-US" sz="2400" dirty="0" smtClean="0">
              <a:solidFill>
                <a:srgbClr val="00B0F0"/>
              </a:solidFill>
              <a:latin typeface="SutonnyMJ" pitchFamily="2" charset="0"/>
            </a:endParaRPr>
          </a:p>
          <a:p>
            <a:pPr lvl="3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err="1" smtClean="0">
                <a:solidFill>
                  <a:srgbClr val="00B0F0"/>
                </a:solidFill>
                <a:latin typeface="SutonnyMJ" pitchFamily="2" charset="0"/>
              </a:rPr>
              <a:t>Uv‡ev</a:t>
            </a:r>
            <a:r>
              <a:rPr lang="en-US" sz="2400" dirty="0" smtClean="0">
                <a:solidFill>
                  <a:srgbClr val="00B0F0"/>
                </a:solidFill>
                <a:latin typeface="SutonnyMJ" pitchFamily="2" charset="0"/>
              </a:rPr>
              <a:t>© </a:t>
            </a:r>
            <a:r>
              <a:rPr lang="en-US" sz="2400" dirty="0" err="1" smtClean="0">
                <a:solidFill>
                  <a:srgbClr val="00B0F0"/>
                </a:solidFill>
                <a:latin typeface="SutonnyMJ" pitchFamily="2" charset="0"/>
              </a:rPr>
              <a:t>PvRv©i</a:t>
            </a:r>
            <a:r>
              <a:rPr lang="en-US" sz="24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</a:p>
          <a:p>
            <a:pPr lvl="3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err="1" smtClean="0">
                <a:solidFill>
                  <a:srgbClr val="00B0F0"/>
                </a:solidFill>
                <a:latin typeface="SutonnyMJ" pitchFamily="2" charset="0"/>
              </a:rPr>
              <a:t>Bb‡UK</a:t>
            </a:r>
            <a:r>
              <a:rPr lang="en-US" sz="24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B0F0"/>
                </a:solidFill>
                <a:latin typeface="SutonnyMJ" pitchFamily="2" charset="0"/>
              </a:rPr>
              <a:t>Gqvi</a:t>
            </a:r>
            <a:r>
              <a:rPr lang="en-US" sz="2400" dirty="0" smtClean="0">
                <a:solidFill>
                  <a:srgbClr val="00B0F0"/>
                </a:solidFill>
                <a:latin typeface="SutonnyMJ" pitchFamily="2" charset="0"/>
              </a:rPr>
              <a:t> †</a:t>
            </a:r>
            <a:r>
              <a:rPr lang="en-US" sz="2400" dirty="0" err="1" smtClean="0">
                <a:solidFill>
                  <a:srgbClr val="00B0F0"/>
                </a:solidFill>
                <a:latin typeface="SutonnyMJ" pitchFamily="2" charset="0"/>
              </a:rPr>
              <a:t>U¤úv‡iPvi</a:t>
            </a:r>
            <a:r>
              <a:rPr lang="en-US" sz="2400" dirty="0" smtClean="0">
                <a:solidFill>
                  <a:srgbClr val="00B0F0"/>
                </a:solidFill>
                <a:latin typeface="SutonnyMJ" pitchFamily="2" charset="0"/>
              </a:rPr>
              <a:t> ‡</a:t>
            </a:r>
            <a:r>
              <a:rPr lang="en-US" sz="2400" dirty="0" err="1" smtClean="0">
                <a:solidFill>
                  <a:srgbClr val="00B0F0"/>
                </a:solidFill>
                <a:latin typeface="SutonnyMJ" pitchFamily="2" charset="0"/>
              </a:rPr>
              <a:t>mÝi</a:t>
            </a:r>
            <a:endParaRPr lang="en-US" sz="2400" dirty="0" smtClean="0">
              <a:solidFill>
                <a:srgbClr val="00B0F0"/>
              </a:solidFill>
              <a:latin typeface="SutonnyMJ" pitchFamily="2" charset="0"/>
            </a:endParaRPr>
          </a:p>
          <a:p>
            <a:pPr lvl="3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err="1" smtClean="0">
                <a:solidFill>
                  <a:srgbClr val="00B0F0"/>
                </a:solidFill>
                <a:latin typeface="SutonnyMJ" pitchFamily="2" charset="0"/>
              </a:rPr>
              <a:t>mycvi</a:t>
            </a:r>
            <a:r>
              <a:rPr lang="en-US" sz="24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B0F0"/>
                </a:solidFill>
                <a:latin typeface="SutonnyMJ" pitchFamily="2" charset="0"/>
              </a:rPr>
              <a:t>PvR©vi</a:t>
            </a:r>
            <a:r>
              <a:rPr lang="en-US" sz="24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4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endParaRPr lang="en-US" sz="2400" dirty="0" smtClean="0">
              <a:latin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457200"/>
            <a:ext cx="8763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u="sng" dirty="0" smtClean="0">
                <a:solidFill>
                  <a:srgbClr val="0070C0"/>
                </a:solidFill>
                <a:latin typeface="SutonnyMJ" pitchFamily="2" charset="0"/>
              </a:rPr>
              <a:t>&amp;</a:t>
            </a:r>
            <a:r>
              <a:rPr lang="en-US" sz="2400" b="1" u="sng" dirty="0" err="1" smtClean="0">
                <a:solidFill>
                  <a:srgbClr val="0070C0"/>
                </a:solidFill>
                <a:latin typeface="SutonnyMJ" pitchFamily="2" charset="0"/>
              </a:rPr>
              <a:t>Gqvi</a:t>
            </a:r>
            <a:r>
              <a:rPr lang="en-US" sz="2400" b="1" u="sng" dirty="0" smtClean="0">
                <a:solidFill>
                  <a:srgbClr val="0070C0"/>
                </a:solidFill>
                <a:latin typeface="SutonnyMJ" pitchFamily="2" charset="0"/>
              </a:rPr>
              <a:t> </a:t>
            </a:r>
            <a:r>
              <a:rPr lang="en-US" sz="2400" b="1" u="sng" dirty="0" err="1" smtClean="0">
                <a:solidFill>
                  <a:srgbClr val="0070C0"/>
                </a:solidFill>
                <a:latin typeface="SutonnyMJ" pitchFamily="2" charset="0"/>
              </a:rPr>
              <a:t>wK¬bvit</a:t>
            </a:r>
            <a:endParaRPr lang="en-US" sz="2400" b="1" u="sng" dirty="0" smtClean="0">
              <a:solidFill>
                <a:srgbClr val="0070C0"/>
              </a:solidFill>
              <a:latin typeface="SutonnyMJ" pitchFamily="2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Gqvi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Bb‡UK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 wm‡÷‡g 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Gqvi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wK¬bvi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GKwU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 ¸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iæZ¦c~Y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© Ask|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GUv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wmwjÛv‡i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Af¨šÍ‡i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a~wjKYv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 gy³ 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K‡i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cwi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®‹vi 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evqy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mieiv‡ni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gva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¨‡g 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R¦vjvwb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 cÖ¾¡j‡b 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mnvqZv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K‡i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|</a:t>
            </a:r>
            <a:endParaRPr lang="en-US" sz="2000" dirty="0" smtClean="0">
              <a:solidFill>
                <a:srgbClr val="00B0F0"/>
              </a:solidFill>
              <a:latin typeface="SutonnyMJ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2438400"/>
            <a:ext cx="8763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u="sng" dirty="0" smtClean="0">
                <a:solidFill>
                  <a:srgbClr val="0070C0"/>
                </a:solidFill>
                <a:latin typeface="SutonnyMJ" pitchFamily="2" charset="0"/>
              </a:rPr>
              <a:t>‡_ª</a:t>
            </a:r>
            <a:r>
              <a:rPr lang="en-US" sz="2400" b="1" u="sng" dirty="0" err="1" smtClean="0">
                <a:solidFill>
                  <a:srgbClr val="0070C0"/>
                </a:solidFill>
                <a:latin typeface="SutonnyMJ" pitchFamily="2" charset="0"/>
              </a:rPr>
              <a:t>vUj</a:t>
            </a:r>
            <a:r>
              <a:rPr lang="en-US" sz="2400" b="1" u="sng" dirty="0" smtClean="0">
                <a:solidFill>
                  <a:srgbClr val="0070C0"/>
                </a:solidFill>
                <a:latin typeface="SutonnyMJ" pitchFamily="2" charset="0"/>
              </a:rPr>
              <a:t> </a:t>
            </a:r>
            <a:r>
              <a:rPr lang="en-US" sz="2400" b="1" u="sng" dirty="0" err="1" smtClean="0">
                <a:solidFill>
                  <a:srgbClr val="0070C0"/>
                </a:solidFill>
                <a:latin typeface="SutonnyMJ" pitchFamily="2" charset="0"/>
              </a:rPr>
              <a:t>fvjft</a:t>
            </a:r>
            <a:endParaRPr lang="en-US" sz="2400" b="1" u="sng" dirty="0" smtClean="0">
              <a:solidFill>
                <a:srgbClr val="0070C0"/>
              </a:solidFill>
              <a:latin typeface="SutonnyMJ" pitchFamily="2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Gqvi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Bb‡UK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 wm‡÷‡g †_ª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vUj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fvj‡fi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gva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¨‡g 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evZvm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ev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Gqvi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dz‡qj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wg·vi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Gi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cÖevn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wbqš¿Y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Kiv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nq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|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Gw·jv‡iUi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c¨v‡W‡ji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mwnZ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K¨vej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ev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i‡Wi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gva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¨‡g mshy³ †_‡K 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Bnvi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Kvh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©µg 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m¤úbœ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</a:rPr>
              <a:t>nq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</a:rPr>
              <a:t>|</a:t>
            </a:r>
            <a:endParaRPr lang="en-US" dirty="0" smtClean="0">
              <a:solidFill>
                <a:srgbClr val="00B0F0"/>
              </a:solidFill>
              <a:latin typeface="SutonnyMJ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4191000"/>
            <a:ext cx="8763000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u="sng" dirty="0" err="1" smtClean="0">
                <a:solidFill>
                  <a:srgbClr val="0070C0"/>
                </a:solidFill>
                <a:latin typeface="SutonnyMJ" pitchFamily="2" charset="0"/>
              </a:rPr>
              <a:t>Bb‡UK</a:t>
            </a:r>
            <a:r>
              <a:rPr lang="en-US" sz="3200" b="1" u="sng" dirty="0" smtClean="0">
                <a:solidFill>
                  <a:srgbClr val="0070C0"/>
                </a:solidFill>
                <a:latin typeface="SutonnyMJ" pitchFamily="2" charset="0"/>
              </a:rPr>
              <a:t> g¨vwb‡dvìt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err="1" smtClean="0">
                <a:solidFill>
                  <a:srgbClr val="00B0F0"/>
                </a:solidFill>
                <a:latin typeface="SutonnyMJ" pitchFamily="2" charset="0"/>
              </a:rPr>
              <a:t>Bb‡UK</a:t>
            </a:r>
            <a:r>
              <a:rPr lang="en-US" sz="2400" dirty="0" smtClean="0">
                <a:solidFill>
                  <a:srgbClr val="00B0F0"/>
                </a:solidFill>
                <a:latin typeface="SutonnyMJ" pitchFamily="2" charset="0"/>
              </a:rPr>
              <a:t> ‡</a:t>
            </a:r>
            <a:r>
              <a:rPr lang="en-US" sz="2400" dirty="0" err="1" smtClean="0">
                <a:solidFill>
                  <a:srgbClr val="00B0F0"/>
                </a:solidFill>
                <a:latin typeface="SutonnyMJ" pitchFamily="2" charset="0"/>
              </a:rPr>
              <a:t>gwb‡d¬vW</a:t>
            </a:r>
            <a:r>
              <a:rPr lang="en-US" sz="2400" dirty="0" smtClean="0">
                <a:solidFill>
                  <a:srgbClr val="00B0F0"/>
                </a:solidFill>
                <a:latin typeface="SutonnyMJ" pitchFamily="2" charset="0"/>
              </a:rPr>
              <a:t> n‡”Q </a:t>
            </a:r>
            <a:r>
              <a:rPr lang="en-US" sz="2400" dirty="0" err="1" smtClean="0">
                <a:solidFill>
                  <a:srgbClr val="00B0F0"/>
                </a:solidFill>
                <a:latin typeface="SutonnyMJ" pitchFamily="2" charset="0"/>
              </a:rPr>
              <a:t>weï</a:t>
            </a:r>
            <a:r>
              <a:rPr lang="en-US" sz="2400" dirty="0" smtClean="0">
                <a:solidFill>
                  <a:srgbClr val="00B0F0"/>
                </a:solidFill>
                <a:latin typeface="SutonnyMJ" pitchFamily="2" charset="0"/>
              </a:rPr>
              <a:t>× </a:t>
            </a:r>
            <a:r>
              <a:rPr lang="en-US" sz="2400" dirty="0" err="1" smtClean="0">
                <a:solidFill>
                  <a:srgbClr val="00B0F0"/>
                </a:solidFill>
                <a:latin typeface="SutonnyMJ" pitchFamily="2" charset="0"/>
              </a:rPr>
              <a:t>evZvm</a:t>
            </a:r>
            <a:r>
              <a:rPr lang="en-US" sz="24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B0F0"/>
                </a:solidFill>
                <a:latin typeface="SutonnyMJ" pitchFamily="2" charset="0"/>
              </a:rPr>
              <a:t>BwÄb</a:t>
            </a:r>
            <a:r>
              <a:rPr lang="en-US" sz="24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B0F0"/>
                </a:solidFill>
                <a:latin typeface="SutonnyMJ" pitchFamily="2" charset="0"/>
              </a:rPr>
              <a:t>wmwjÛv‡i</a:t>
            </a:r>
            <a:r>
              <a:rPr lang="en-US" sz="24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B0F0"/>
                </a:solidFill>
                <a:latin typeface="SutonnyMJ" pitchFamily="2" charset="0"/>
              </a:rPr>
              <a:t>mieivn</a:t>
            </a:r>
            <a:r>
              <a:rPr lang="en-US" sz="24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B0F0"/>
                </a:solidFill>
                <a:latin typeface="SutonnyMJ" pitchFamily="2" charset="0"/>
              </a:rPr>
              <a:t>Kivi</a:t>
            </a:r>
            <a:r>
              <a:rPr lang="en-US" sz="24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B0F0"/>
                </a:solidFill>
                <a:latin typeface="SutonnyMJ" pitchFamily="2" charset="0"/>
              </a:rPr>
              <a:t>GKwU</a:t>
            </a:r>
            <a:r>
              <a:rPr lang="en-US" sz="2400" dirty="0" smtClean="0">
                <a:solidFill>
                  <a:srgbClr val="00B0F0"/>
                </a:solidFill>
                <a:latin typeface="SutonnyMJ" pitchFamily="2" charset="0"/>
              </a:rPr>
              <a:t> c_|</a:t>
            </a:r>
          </a:p>
          <a:p>
            <a:pPr>
              <a:lnSpc>
                <a:spcPct val="150000"/>
              </a:lnSpc>
            </a:pPr>
            <a:endParaRPr lang="en-US" sz="2400" dirty="0" smtClean="0">
              <a:solidFill>
                <a:srgbClr val="00B0F0"/>
              </a:solidFill>
              <a:latin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81000"/>
            <a:ext cx="83820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 smtClean="0">
                <a:solidFill>
                  <a:srgbClr val="0070C0"/>
                </a:solidFill>
                <a:latin typeface="SutonnyMJ" pitchFamily="2" charset="0"/>
              </a:rPr>
              <a:t>mycv</a:t>
            </a:r>
            <a:r>
              <a:rPr lang="en-US" sz="2800" b="1" u="sng" dirty="0" err="1" smtClean="0">
                <a:solidFill>
                  <a:srgbClr val="0070C0"/>
                </a:solidFill>
                <a:latin typeface="SutonnyMJ" pitchFamily="2" charset="0"/>
              </a:rPr>
              <a:t>i</a:t>
            </a:r>
            <a:r>
              <a:rPr lang="en-US" sz="2800" b="1" u="sng" dirty="0" smtClean="0">
                <a:solidFill>
                  <a:srgbClr val="0070C0"/>
                </a:solidFill>
                <a:latin typeface="SutonnyMJ" pitchFamily="2" charset="0"/>
              </a:rPr>
              <a:t> </a:t>
            </a:r>
            <a:r>
              <a:rPr lang="en-US" sz="2800" b="1" u="sng" dirty="0" err="1" smtClean="0">
                <a:solidFill>
                  <a:srgbClr val="0070C0"/>
                </a:solidFill>
                <a:latin typeface="SutonnyMJ" pitchFamily="2" charset="0"/>
              </a:rPr>
              <a:t>PvR©vit</a:t>
            </a:r>
            <a:endParaRPr lang="en-US" sz="2800" b="1" u="sng" dirty="0" smtClean="0">
              <a:solidFill>
                <a:srgbClr val="0070C0"/>
              </a:solidFill>
              <a:latin typeface="SutonnyMJ" pitchFamily="2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400" dirty="0" err="1" smtClean="0">
                <a:solidFill>
                  <a:srgbClr val="00B0F0"/>
                </a:solidFill>
                <a:latin typeface="SutonnyMJ" pitchFamily="2" charset="0"/>
              </a:rPr>
              <a:t>mycvi</a:t>
            </a:r>
            <a:r>
              <a:rPr lang="en-US" sz="2400" dirty="0" err="1" smtClean="0">
                <a:solidFill>
                  <a:srgbClr val="00B0F0"/>
                </a:solidFill>
                <a:latin typeface="SutonnyMJ" pitchFamily="2" charset="0"/>
              </a:rPr>
              <a:t>PvRv</a:t>
            </a:r>
            <a:r>
              <a:rPr lang="en-US" sz="2400" dirty="0" smtClean="0">
                <a:solidFill>
                  <a:srgbClr val="00B0F0"/>
                </a:solidFill>
                <a:latin typeface="SutonnyMJ" pitchFamily="2" charset="0"/>
              </a:rPr>
              <a:t>©‡ii </a:t>
            </a:r>
            <a:r>
              <a:rPr lang="en-US" sz="2400" dirty="0" err="1" smtClean="0">
                <a:solidFill>
                  <a:srgbClr val="00B0F0"/>
                </a:solidFill>
                <a:latin typeface="SutonnyMJ" pitchFamily="2" charset="0"/>
              </a:rPr>
              <a:t>mvnv‡h</a:t>
            </a:r>
            <a:r>
              <a:rPr lang="en-US" sz="2400" dirty="0" smtClean="0">
                <a:solidFill>
                  <a:srgbClr val="00B0F0"/>
                </a:solidFill>
                <a:latin typeface="SutonnyMJ" pitchFamily="2" charset="0"/>
              </a:rPr>
              <a:t>¨ </a:t>
            </a:r>
            <a:r>
              <a:rPr lang="en-US" sz="2400" dirty="0" err="1" smtClean="0">
                <a:solidFill>
                  <a:srgbClr val="00B0F0"/>
                </a:solidFill>
                <a:latin typeface="SutonnyMJ" pitchFamily="2" charset="0"/>
              </a:rPr>
              <a:t>BwÄ‡bi</a:t>
            </a:r>
            <a:r>
              <a:rPr lang="en-US" sz="2400" dirty="0" smtClean="0">
                <a:solidFill>
                  <a:srgbClr val="00B0F0"/>
                </a:solidFill>
                <a:latin typeface="SutonnyMJ" pitchFamily="2" charset="0"/>
              </a:rPr>
              <a:t> kw³‡K </a:t>
            </a:r>
            <a:r>
              <a:rPr lang="en-US" sz="2400" dirty="0" err="1" smtClean="0">
                <a:solidFill>
                  <a:srgbClr val="00B0F0"/>
                </a:solidFill>
                <a:latin typeface="SutonnyMJ" pitchFamily="2" charset="0"/>
              </a:rPr>
              <a:t>e„w</a:t>
            </a:r>
            <a:r>
              <a:rPr lang="en-US" sz="2400" dirty="0" smtClean="0">
                <a:solidFill>
                  <a:srgbClr val="00B0F0"/>
                </a:solidFill>
                <a:latin typeface="SutonnyMJ" pitchFamily="2" charset="0"/>
              </a:rPr>
              <a:t>× </a:t>
            </a:r>
            <a:r>
              <a:rPr lang="en-US" sz="2400" dirty="0" err="1" smtClean="0">
                <a:solidFill>
                  <a:srgbClr val="00B0F0"/>
                </a:solidFill>
                <a:latin typeface="SutonnyMJ" pitchFamily="2" charset="0"/>
              </a:rPr>
              <a:t>Kiv</a:t>
            </a:r>
            <a:r>
              <a:rPr lang="en-US" sz="24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B0F0"/>
                </a:solidFill>
                <a:latin typeface="SutonnyMJ" pitchFamily="2" charset="0"/>
              </a:rPr>
              <a:t>n‡q</a:t>
            </a:r>
            <a:r>
              <a:rPr lang="en-US" sz="2400" dirty="0" smtClean="0">
                <a:solidFill>
                  <a:srgbClr val="00B0F0"/>
                </a:solidFill>
                <a:latin typeface="SutonnyMJ" pitchFamily="2" charset="0"/>
              </a:rPr>
              <a:t> _</a:t>
            </a:r>
            <a:r>
              <a:rPr lang="en-US" sz="2400" dirty="0" err="1" smtClean="0">
                <a:solidFill>
                  <a:srgbClr val="00B0F0"/>
                </a:solidFill>
                <a:latin typeface="SutonnyMJ" pitchFamily="2" charset="0"/>
              </a:rPr>
              <a:t>v‡K</a:t>
            </a:r>
            <a:r>
              <a:rPr lang="en-US" sz="2400" dirty="0" smtClean="0">
                <a:solidFill>
                  <a:srgbClr val="00B0F0"/>
                </a:solidFill>
                <a:latin typeface="SutonnyMJ" pitchFamily="2" charset="0"/>
              </a:rPr>
              <a:t>|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err="1" smtClean="0">
                <a:solidFill>
                  <a:srgbClr val="00B0F0"/>
                </a:solidFill>
                <a:latin typeface="SutonnyMJ" pitchFamily="2" charset="0"/>
              </a:rPr>
              <a:t>Kvey</a:t>
            </a:r>
            <a:r>
              <a:rPr lang="en-US" sz="2400" dirty="0" smtClean="0">
                <a:solidFill>
                  <a:srgbClr val="00B0F0"/>
                </a:solidFill>
                <a:latin typeface="SutonnyMJ" pitchFamily="2" charset="0"/>
              </a:rPr>
              <a:t>©‡</a:t>
            </a:r>
            <a:r>
              <a:rPr lang="en-US" sz="2400" dirty="0" err="1" smtClean="0">
                <a:solidFill>
                  <a:srgbClr val="00B0F0"/>
                </a:solidFill>
                <a:latin typeface="SutonnyMJ" pitchFamily="2" charset="0"/>
              </a:rPr>
              <a:t>iUi</a:t>
            </a:r>
            <a:r>
              <a:rPr lang="en-US" sz="24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B0F0"/>
                </a:solidFill>
                <a:latin typeface="SutonnyMJ" pitchFamily="2" charset="0"/>
              </a:rPr>
              <a:t>n‡Z</a:t>
            </a:r>
            <a:r>
              <a:rPr lang="en-US" sz="24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B0F0"/>
                </a:solidFill>
                <a:latin typeface="SutonnyMJ" pitchFamily="2" charset="0"/>
              </a:rPr>
              <a:t>cÖvß</a:t>
            </a:r>
            <a:r>
              <a:rPr lang="en-US" sz="24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B0F0"/>
                </a:solidFill>
                <a:latin typeface="SutonnyMJ" pitchFamily="2" charset="0"/>
              </a:rPr>
              <a:t>evZvm</a:t>
            </a:r>
            <a:r>
              <a:rPr lang="en-US" sz="2400" dirty="0" smtClean="0">
                <a:solidFill>
                  <a:srgbClr val="00B0F0"/>
                </a:solidFill>
                <a:latin typeface="SutonnyMJ" pitchFamily="2" charset="0"/>
              </a:rPr>
              <a:t> I </a:t>
            </a:r>
            <a:r>
              <a:rPr lang="en-US" sz="2400" dirty="0" err="1" smtClean="0">
                <a:solidFill>
                  <a:srgbClr val="00B0F0"/>
                </a:solidFill>
                <a:latin typeface="SutonnyMJ" pitchFamily="2" charset="0"/>
              </a:rPr>
              <a:t>R¦vjvwbi</a:t>
            </a:r>
            <a:r>
              <a:rPr lang="en-US" sz="24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B0F0"/>
                </a:solidFill>
                <a:latin typeface="SutonnyMJ" pitchFamily="2" charset="0"/>
              </a:rPr>
              <a:t>wgk</a:t>
            </a:r>
            <a:r>
              <a:rPr lang="en-US" sz="2400" dirty="0" err="1" smtClean="0">
                <a:solidFill>
                  <a:srgbClr val="00B0F0"/>
                </a:solidFill>
                <a:latin typeface="SutonnyMJ" pitchFamily="2" charset="0"/>
              </a:rPr>
              <a:t>ªY‡K</a:t>
            </a:r>
            <a:r>
              <a:rPr lang="en-US" sz="24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B0F0"/>
                </a:solidFill>
                <a:latin typeface="SutonnyMJ" pitchFamily="2" charset="0"/>
              </a:rPr>
              <a:t>ewa©Z</a:t>
            </a:r>
            <a:r>
              <a:rPr lang="en-US" sz="24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B0F0"/>
                </a:solidFill>
                <a:latin typeface="SutonnyMJ" pitchFamily="2" charset="0"/>
              </a:rPr>
              <a:t>nv‡i</a:t>
            </a:r>
            <a:r>
              <a:rPr lang="en-US" sz="24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B0F0"/>
                </a:solidFill>
                <a:latin typeface="SutonnyMJ" pitchFamily="2" charset="0"/>
              </a:rPr>
              <a:t>wmwjÛv‡i</a:t>
            </a:r>
            <a:r>
              <a:rPr lang="en-US" sz="24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B0F0"/>
                </a:solidFill>
                <a:latin typeface="SutonnyMJ" pitchFamily="2" charset="0"/>
              </a:rPr>
              <a:t>mieivn</a:t>
            </a:r>
            <a:r>
              <a:rPr lang="en-US" sz="24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B0F0"/>
                </a:solidFill>
                <a:latin typeface="SutonnyMJ" pitchFamily="2" charset="0"/>
              </a:rPr>
              <a:t>K‡i</a:t>
            </a:r>
            <a:r>
              <a:rPr lang="en-US" sz="2400" dirty="0" smtClean="0">
                <a:solidFill>
                  <a:srgbClr val="00B0F0"/>
                </a:solidFill>
                <a:latin typeface="SutonnyMJ" pitchFamily="2" charset="0"/>
              </a:rPr>
              <a:t>|</a:t>
            </a:r>
            <a:endParaRPr lang="en-US" sz="2400" dirty="0" smtClean="0">
              <a:solidFill>
                <a:srgbClr val="00B0F0"/>
              </a:solidFill>
              <a:latin typeface="SutonnyMJ" pitchFamily="2" charset="0"/>
            </a:endParaRPr>
          </a:p>
          <a:p>
            <a:pPr marL="400050" indent="-400050"/>
            <a:endParaRPr lang="en-US" sz="2400" dirty="0" smtClean="0">
              <a:latin typeface="SutonnyMJ" pitchFamily="2" charset="0"/>
            </a:endParaRPr>
          </a:p>
          <a:p>
            <a:pPr marL="400050" indent="-400050"/>
            <a:endParaRPr lang="en-US" sz="2400" dirty="0" smtClean="0">
              <a:latin typeface="SutonnyMJ" pitchFamily="2" charset="0"/>
            </a:endParaRPr>
          </a:p>
          <a:p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1905000"/>
            <a:ext cx="838200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srgbClr val="0070C0"/>
                </a:solidFill>
                <a:latin typeface="SutonnyMJ" pitchFamily="2" charset="0"/>
              </a:rPr>
              <a:t>GMR÷ wm‡÷g K‡¤</a:t>
            </a:r>
            <a:r>
              <a:rPr lang="en-US" sz="2800" b="1" u="sng" dirty="0" err="1" smtClean="0">
                <a:solidFill>
                  <a:srgbClr val="0070C0"/>
                </a:solidFill>
                <a:latin typeface="SutonnyMJ" pitchFamily="2" charset="0"/>
              </a:rPr>
              <a:t>úv‡b›Um</a:t>
            </a:r>
            <a:r>
              <a:rPr lang="en-US" sz="2800" b="1" u="sng" dirty="0" smtClean="0">
                <a:solidFill>
                  <a:srgbClr val="0070C0"/>
                </a:solidFill>
                <a:latin typeface="SutonnyMJ" pitchFamily="2" charset="0"/>
              </a:rPr>
              <a:t> t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B0F0"/>
                </a:solidFill>
                <a:latin typeface="SutonnyMJ" pitchFamily="2" charset="0"/>
              </a:rPr>
              <a:t>GMR÷ </a:t>
            </a:r>
            <a:r>
              <a:rPr lang="en-US" sz="2400" dirty="0" err="1" smtClean="0">
                <a:solidFill>
                  <a:srgbClr val="00B0F0"/>
                </a:solidFill>
                <a:latin typeface="SutonnyMJ" pitchFamily="2" charset="0"/>
              </a:rPr>
              <a:t>fvjf</a:t>
            </a:r>
            <a:endParaRPr lang="en-US" sz="2400" dirty="0" smtClean="0">
              <a:solidFill>
                <a:srgbClr val="00B0F0"/>
              </a:solidFill>
              <a:latin typeface="SutonnyMJ" pitchFamily="2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400" dirty="0" err="1" smtClean="0">
                <a:solidFill>
                  <a:srgbClr val="00B0F0"/>
                </a:solidFill>
                <a:latin typeface="SutonnyMJ" pitchFamily="2" charset="0"/>
              </a:rPr>
              <a:t>Uv‡ev</a:t>
            </a:r>
            <a:r>
              <a:rPr lang="en-US" sz="2400" dirty="0" smtClean="0">
                <a:solidFill>
                  <a:srgbClr val="00B0F0"/>
                </a:solidFill>
                <a:latin typeface="SutonnyMJ" pitchFamily="2" charset="0"/>
              </a:rPr>
              <a:t>© </a:t>
            </a:r>
            <a:r>
              <a:rPr lang="en-US" sz="2400" dirty="0" err="1" smtClean="0">
                <a:solidFill>
                  <a:srgbClr val="00B0F0"/>
                </a:solidFill>
                <a:latin typeface="SutonnyMJ" pitchFamily="2" charset="0"/>
              </a:rPr>
              <a:t>PvR©vi</a:t>
            </a:r>
            <a:endParaRPr lang="en-US" sz="2400" dirty="0" smtClean="0">
              <a:solidFill>
                <a:srgbClr val="00B0F0"/>
              </a:solidFill>
              <a:latin typeface="SutonnyMJ" pitchFamily="2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B0F0"/>
                </a:solidFill>
                <a:latin typeface="SutonnyMJ" pitchFamily="2" charset="0"/>
              </a:rPr>
              <a:t>GMR÷ ‡</a:t>
            </a:r>
            <a:r>
              <a:rPr lang="en-US" sz="2400" dirty="0" err="1" smtClean="0">
                <a:solidFill>
                  <a:srgbClr val="00B0F0"/>
                </a:solidFill>
                <a:latin typeface="SutonnyMJ" pitchFamily="2" charset="0"/>
              </a:rPr>
              <a:t>gwb‡d¬vW</a:t>
            </a:r>
            <a:r>
              <a:rPr lang="en-US" sz="24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B0F0"/>
                </a:solidFill>
                <a:latin typeface="SutonnyMJ" pitchFamily="2" charset="0"/>
              </a:rPr>
              <a:t>Aw·‡</a:t>
            </a:r>
            <a:r>
              <a:rPr lang="en-US" sz="2400" dirty="0" err="1" smtClean="0">
                <a:solidFill>
                  <a:srgbClr val="00B0F0"/>
                </a:solidFill>
                <a:latin typeface="SutonnyMJ" pitchFamily="2" charset="0"/>
              </a:rPr>
              <a:t>Rb</a:t>
            </a:r>
            <a:r>
              <a:rPr lang="en-US" sz="2400" dirty="0" smtClean="0">
                <a:solidFill>
                  <a:srgbClr val="00B0F0"/>
                </a:solidFill>
                <a:latin typeface="SutonnyMJ" pitchFamily="2" charset="0"/>
              </a:rPr>
              <a:t> †</a:t>
            </a:r>
            <a:r>
              <a:rPr lang="en-US" sz="2400" dirty="0" err="1" smtClean="0">
                <a:solidFill>
                  <a:srgbClr val="00B0F0"/>
                </a:solidFill>
                <a:latin typeface="SutonnyMJ" pitchFamily="2" charset="0"/>
              </a:rPr>
              <a:t>mÝi</a:t>
            </a:r>
            <a:r>
              <a:rPr lang="en-US" sz="24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B0F0"/>
                </a:solidFill>
                <a:latin typeface="SutonnyMJ" pitchFamily="2" charset="0"/>
              </a:rPr>
              <a:t>K¨vUvjvBwUK</a:t>
            </a:r>
            <a:r>
              <a:rPr lang="en-US" sz="24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err="1" smtClean="0">
                <a:solidFill>
                  <a:srgbClr val="00B0F0"/>
                </a:solidFill>
                <a:latin typeface="SutonnyMJ" pitchFamily="2" charset="0"/>
              </a:rPr>
              <a:t>KbfvUv</a:t>
            </a:r>
            <a:r>
              <a:rPr lang="en-US" sz="2400" dirty="0" err="1" smtClean="0">
                <a:solidFill>
                  <a:srgbClr val="00B0F0"/>
                </a:solidFill>
                <a:latin typeface="SutonnyMJ" pitchFamily="2" charset="0"/>
              </a:rPr>
              <a:t>©i</a:t>
            </a:r>
            <a:r>
              <a:rPr lang="en-US" sz="24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B0F0"/>
                </a:solidFill>
                <a:latin typeface="SutonnyMJ" pitchFamily="2" charset="0"/>
              </a:rPr>
              <a:t>‡</a:t>
            </a:r>
            <a:r>
              <a:rPr lang="en-US" sz="2400" dirty="0" err="1" smtClean="0">
                <a:solidFill>
                  <a:srgbClr val="00B0F0"/>
                </a:solidFill>
                <a:latin typeface="SutonnyMJ" pitchFamily="2" charset="0"/>
              </a:rPr>
              <a:t>i‡Rv‡bUi</a:t>
            </a:r>
            <a:r>
              <a:rPr lang="en-US" sz="24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400" dirty="0" smtClean="0">
                <a:solidFill>
                  <a:srgbClr val="00B0F0"/>
                </a:solidFill>
                <a:latin typeface="SutonnyMJ" pitchFamily="2" charset="0"/>
              </a:rPr>
              <a:t>   </a:t>
            </a:r>
            <a:r>
              <a:rPr lang="en-US" sz="2400" dirty="0" err="1" smtClean="0">
                <a:solidFill>
                  <a:srgbClr val="00B0F0"/>
                </a:solidFill>
                <a:latin typeface="SutonnyMJ" pitchFamily="2" charset="0"/>
              </a:rPr>
              <a:t>mvB‡jÝvi</a:t>
            </a:r>
            <a:r>
              <a:rPr lang="en-US" sz="24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B0F0"/>
                </a:solidFill>
                <a:latin typeface="SutonnyMJ" pitchFamily="2" charset="0"/>
              </a:rPr>
              <a:t>cvBc</a:t>
            </a:r>
            <a:r>
              <a:rPr lang="en-US" sz="2400" dirty="0" smtClean="0">
                <a:solidFill>
                  <a:srgbClr val="00B0F0"/>
                </a:solidFill>
                <a:latin typeface="SutonnyMJ" pitchFamily="2" charset="0"/>
              </a:rPr>
              <a:t> m¤§</a:t>
            </a:r>
            <a:r>
              <a:rPr lang="en-US" sz="2400" dirty="0" err="1" smtClean="0">
                <a:solidFill>
                  <a:srgbClr val="00B0F0"/>
                </a:solidFill>
                <a:latin typeface="SutonnyMJ" pitchFamily="2" charset="0"/>
              </a:rPr>
              <a:t>yL</a:t>
            </a:r>
            <a:r>
              <a:rPr lang="en-US" sz="24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B0F0"/>
                </a:solidFill>
                <a:latin typeface="SutonnyMJ" pitchFamily="2" charset="0"/>
              </a:rPr>
              <a:t>fvM</a:t>
            </a:r>
            <a:endParaRPr lang="en-US" sz="2400" dirty="0" smtClean="0">
              <a:solidFill>
                <a:srgbClr val="00B0F0"/>
              </a:solidFill>
              <a:latin typeface="SutonnyMJ" pitchFamily="2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B0F0"/>
                </a:solidFill>
                <a:latin typeface="SutonnyMJ" pitchFamily="2" charset="0"/>
              </a:rPr>
              <a:t>mvB‡jÝvi</a:t>
            </a:r>
            <a:r>
              <a:rPr lang="en-US" sz="2400" dirty="0" smtClean="0">
                <a:solidFill>
                  <a:srgbClr val="00B0F0"/>
                </a:solidFill>
                <a:latin typeface="SutonnyMJ" pitchFamily="2" charset="0"/>
              </a:rPr>
              <a:t>/ </a:t>
            </a:r>
            <a:r>
              <a:rPr lang="en-US" sz="2400" dirty="0" err="1" smtClean="0">
                <a:solidFill>
                  <a:srgbClr val="00B0F0"/>
                </a:solidFill>
                <a:latin typeface="SutonnyMJ" pitchFamily="2" charset="0"/>
              </a:rPr>
              <a:t>gvdjvi</a:t>
            </a:r>
            <a:r>
              <a:rPr lang="en-US" sz="24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B0F0"/>
                </a:solidFill>
                <a:latin typeface="SutonnyMJ" pitchFamily="2" charset="0"/>
              </a:rPr>
              <a:t>mvB‡jÝvi</a:t>
            </a:r>
            <a:r>
              <a:rPr lang="en-US" sz="24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B0F0"/>
                </a:solidFill>
                <a:latin typeface="SutonnyMJ" pitchFamily="2" charset="0"/>
              </a:rPr>
              <a:t>cvBc</a:t>
            </a:r>
            <a:r>
              <a:rPr lang="en-US" sz="24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B0F0"/>
                </a:solidFill>
                <a:latin typeface="SutonnyMJ" pitchFamily="2" charset="0"/>
              </a:rPr>
              <a:t>cðvr</a:t>
            </a:r>
            <a:r>
              <a:rPr lang="en-US" sz="24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B0F0"/>
                </a:solidFill>
                <a:latin typeface="SutonnyMJ" pitchFamily="2" charset="0"/>
              </a:rPr>
              <a:t>fvM</a:t>
            </a:r>
            <a:endParaRPr lang="en-US" sz="2400" dirty="0" smtClean="0">
              <a:latin typeface="SutonnyMJ" pitchFamily="2" charset="0"/>
            </a:endParaRP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asfsf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381000"/>
            <a:ext cx="6553200" cy="47767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457200"/>
            <a:ext cx="86106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smtClean="0">
                <a:solidFill>
                  <a:srgbClr val="0070C0"/>
                </a:solidFill>
                <a:latin typeface="SutonnyMJ" pitchFamily="2" charset="0"/>
              </a:rPr>
              <a:t>`</a:t>
            </a:r>
            <a:r>
              <a:rPr lang="en-US" sz="3600" b="1" u="sng" dirty="0" err="1" smtClean="0">
                <a:solidFill>
                  <a:srgbClr val="0070C0"/>
                </a:solidFill>
                <a:latin typeface="SutonnyMJ" pitchFamily="2" charset="0"/>
              </a:rPr>
              <a:t>jxq</a:t>
            </a:r>
            <a:r>
              <a:rPr lang="en-US" sz="3600" b="1" u="sng" dirty="0" smtClean="0">
                <a:solidFill>
                  <a:srgbClr val="0070C0"/>
                </a:solidFill>
                <a:latin typeface="SutonnyMJ" pitchFamily="2" charset="0"/>
              </a:rPr>
              <a:t> </a:t>
            </a:r>
            <a:r>
              <a:rPr lang="en-US" sz="3600" b="1" u="sng" dirty="0" err="1" smtClean="0">
                <a:solidFill>
                  <a:srgbClr val="0070C0"/>
                </a:solidFill>
                <a:latin typeface="SutonnyMJ" pitchFamily="2" charset="0"/>
              </a:rPr>
              <a:t>KvR</a:t>
            </a:r>
            <a:r>
              <a:rPr lang="en-US" sz="3600" b="1" u="sng" dirty="0" smtClean="0">
                <a:solidFill>
                  <a:srgbClr val="0070C0"/>
                </a:solidFill>
                <a:latin typeface="SutonnyMJ" pitchFamily="2" charset="0"/>
              </a:rPr>
              <a:t> t</a:t>
            </a:r>
          </a:p>
          <a:p>
            <a:r>
              <a:rPr lang="en-US" sz="3200" dirty="0" smtClean="0">
                <a:solidFill>
                  <a:srgbClr val="00B0F0"/>
                </a:solidFill>
                <a:latin typeface="SutonnyMJ" pitchFamily="2" charset="0"/>
              </a:rPr>
              <a:t>GMR÷ wm‡÷g K‡¤</a:t>
            </a:r>
            <a:r>
              <a:rPr lang="en-US" sz="3200" dirty="0" err="1" smtClean="0">
                <a:solidFill>
                  <a:srgbClr val="00B0F0"/>
                </a:solidFill>
                <a:latin typeface="SutonnyMJ" pitchFamily="2" charset="0"/>
              </a:rPr>
              <a:t>úv‡b›Um</a:t>
            </a:r>
            <a:r>
              <a:rPr lang="en-US" sz="3200" dirty="0" smtClean="0">
                <a:solidFill>
                  <a:srgbClr val="00B0F0"/>
                </a:solidFill>
                <a:latin typeface="SutonnyMJ" pitchFamily="2" charset="0"/>
              </a:rPr>
              <a:t> ¸</a:t>
            </a:r>
            <a:r>
              <a:rPr lang="en-US" sz="3200" dirty="0" err="1" smtClean="0">
                <a:solidFill>
                  <a:srgbClr val="00B0F0"/>
                </a:solidFill>
                <a:latin typeface="SutonnyMJ" pitchFamily="2" charset="0"/>
              </a:rPr>
              <a:t>wj</a:t>
            </a:r>
            <a:r>
              <a:rPr lang="en-US" sz="32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3200" dirty="0" err="1" smtClean="0">
                <a:solidFill>
                  <a:srgbClr val="00B0F0"/>
                </a:solidFill>
                <a:latin typeface="SutonnyMJ" pitchFamily="2" charset="0"/>
              </a:rPr>
              <a:t>bvg</a:t>
            </a:r>
            <a:r>
              <a:rPr lang="en-US" sz="3200" dirty="0" smtClean="0">
                <a:solidFill>
                  <a:srgbClr val="00B0F0"/>
                </a:solidFill>
                <a:latin typeface="SutonnyMJ" pitchFamily="2" charset="0"/>
              </a:rPr>
              <a:t> </a:t>
            </a:r>
            <a:r>
              <a:rPr lang="en-US" sz="3200" dirty="0" err="1" smtClean="0">
                <a:solidFill>
                  <a:srgbClr val="00B0F0"/>
                </a:solidFill>
                <a:latin typeface="SutonnyMJ" pitchFamily="2" charset="0"/>
              </a:rPr>
              <a:t>wjL</a:t>
            </a:r>
            <a:r>
              <a:rPr lang="en-US" sz="3200" dirty="0" smtClean="0">
                <a:solidFill>
                  <a:srgbClr val="00B0F0"/>
                </a:solidFill>
                <a:latin typeface="SutonnyMJ" pitchFamily="2" charset="0"/>
              </a:rPr>
              <a:t>|</a:t>
            </a:r>
            <a:endParaRPr lang="en-US" sz="3200" dirty="0" smtClean="0">
              <a:solidFill>
                <a:srgbClr val="00B0F0"/>
              </a:solidFill>
              <a:latin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207</TotalTime>
  <Words>372</Words>
  <Application>Microsoft Office PowerPoint</Application>
  <PresentationFormat>On-screen Show (4:3)</PresentationFormat>
  <Paragraphs>57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Concourse</vt:lpstr>
      <vt:lpstr>Slide 1</vt:lpstr>
      <vt:lpstr>Slide 2</vt:lpstr>
      <vt:lpstr>beg ‡kÖwY A‡Uv‡gvevBj A¨vÛ A‡Uv B‡jKwUªK ‡ewmKm-1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¯^vMZg</dc:title>
  <dc:creator>AUTOMATIVE</dc:creator>
  <cp:lastModifiedBy>AUTOMATIVE</cp:lastModifiedBy>
  <cp:revision>37</cp:revision>
  <dcterms:created xsi:type="dcterms:W3CDTF">2023-11-06T06:30:11Z</dcterms:created>
  <dcterms:modified xsi:type="dcterms:W3CDTF">2023-11-07T07:03:53Z</dcterms:modified>
</cp:coreProperties>
</file>