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7ADC1-F985-48CC-9B9C-3F05E9B9F3DF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6170D4-553B-4A61-9AC9-49A4B4AD81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170D4-553B-4A61-9AC9-49A4B4AD815E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64299E-1541-489A-BD04-7EDEF2FEAB94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361E08-A237-4144-9749-7D2D6E56E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4299E-1541-489A-BD04-7EDEF2FEAB94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61E08-A237-4144-9749-7D2D6E56E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4299E-1541-489A-BD04-7EDEF2FEAB94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61E08-A237-4144-9749-7D2D6E56E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4299E-1541-489A-BD04-7EDEF2FEAB94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61E08-A237-4144-9749-7D2D6E56EB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4299E-1541-489A-BD04-7EDEF2FEAB94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61E08-A237-4144-9749-7D2D6E56EB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4299E-1541-489A-BD04-7EDEF2FEAB94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61E08-A237-4144-9749-7D2D6E56EB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4299E-1541-489A-BD04-7EDEF2FEAB94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61E08-A237-4144-9749-7D2D6E56E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4299E-1541-489A-BD04-7EDEF2FEAB94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61E08-A237-4144-9749-7D2D6E56EB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4299E-1541-489A-BD04-7EDEF2FEAB94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61E08-A237-4144-9749-7D2D6E56E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164299E-1541-489A-BD04-7EDEF2FEAB94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61E08-A237-4144-9749-7D2D6E56E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164299E-1541-489A-BD04-7EDEF2FEAB94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361E08-A237-4144-9749-7D2D6E56EB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164299E-1541-489A-BD04-7EDEF2FEAB94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6361E08-A237-4144-9749-7D2D6E56E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2438400"/>
            <a:ext cx="7897237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¯^</a:t>
            </a:r>
            <a:r>
              <a:rPr lang="en-US" sz="7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vMZg</a:t>
            </a:r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 </a:t>
            </a:r>
            <a:endParaRPr 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838200"/>
            <a:ext cx="8534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solidFill>
                  <a:srgbClr val="0070C0"/>
                </a:solidFill>
                <a:latin typeface="SutonnyMJ" pitchFamily="2" charset="0"/>
              </a:rPr>
              <a:t>g~j¨vqb</a:t>
            </a:r>
            <a:r>
              <a:rPr lang="en-US" sz="3200" b="1" u="sng" dirty="0" smtClean="0">
                <a:solidFill>
                  <a:srgbClr val="0070C0"/>
                </a:solidFill>
                <a:latin typeface="SutonnyMJ" pitchFamily="2" charset="0"/>
              </a:rPr>
              <a:t> t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</a:rPr>
              <a:t>Bb‡UK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 wm‡÷‡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</a:rPr>
              <a:t>gi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</a:rPr>
              <a:t>Ae¯’vb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 ‡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</a:rPr>
              <a:t>Kv_vq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?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</a:rPr>
              <a:t>Bb‡UK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wm‡÷g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</a:rPr>
              <a:t>wK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?</a:t>
            </a:r>
          </a:p>
          <a:p>
            <a:endParaRPr lang="en-US" sz="3200" dirty="0" smtClean="0">
              <a:latin typeface="SutonnyMJ" pitchFamily="2" charset="0"/>
            </a:endParaRPr>
          </a:p>
          <a:p>
            <a:pPr>
              <a:buFont typeface="Wingdings" pitchFamily="2" charset="2"/>
              <a:buChar char="Ø"/>
            </a:pPr>
            <a:endParaRPr lang="en-US" sz="3200" dirty="0" smtClean="0">
              <a:latin typeface="SutonnyMJ" pitchFamily="2" charset="0"/>
            </a:endParaRPr>
          </a:p>
          <a:p>
            <a:pPr>
              <a:buFont typeface="Wingdings" pitchFamily="2" charset="2"/>
              <a:buChar char="Ø"/>
            </a:pPr>
            <a:endParaRPr lang="en-US" sz="3200" dirty="0" smtClean="0">
              <a:latin typeface="SutonnyMJ" pitchFamily="2" charset="0"/>
            </a:endParaRPr>
          </a:p>
          <a:p>
            <a:endParaRPr lang="en-US" sz="3200" dirty="0"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14400"/>
            <a:ext cx="8686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0070C0"/>
                </a:solidFill>
                <a:latin typeface="SutonnyMJ" pitchFamily="2" charset="0"/>
              </a:rPr>
              <a:t>evwoi</a:t>
            </a:r>
            <a:r>
              <a:rPr lang="en-US" sz="2800" b="1" u="sng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2800" b="1" u="sng" dirty="0" err="1" smtClean="0">
                <a:solidFill>
                  <a:srgbClr val="0070C0"/>
                </a:solidFill>
                <a:latin typeface="SutonnyMJ" pitchFamily="2" charset="0"/>
              </a:rPr>
              <a:t>KvR</a:t>
            </a:r>
            <a:r>
              <a:rPr lang="en-US" sz="2800" b="1" u="sng" dirty="0" smtClean="0">
                <a:solidFill>
                  <a:srgbClr val="0070C0"/>
                </a:solidFill>
                <a:latin typeface="SutonnyMJ" pitchFamily="2" charset="0"/>
              </a:rPr>
              <a:t> t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</a:rPr>
              <a:t> GMR÷ wm‡÷‡</a:t>
            </a:r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</a:rPr>
              <a:t>gi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</a:rPr>
              <a:t>wPÎ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</a:rPr>
              <a:t>AsKbc~e©K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</a:rPr>
              <a:t>wewfbœ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</a:rPr>
              <a:t> Ask </a:t>
            </a:r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</a:rPr>
              <a:t>wPwýZ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</a:rPr>
              <a:t>Ki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</a:rPr>
              <a:t>|</a:t>
            </a:r>
            <a:endParaRPr lang="en-US" sz="2800" dirty="0" smtClean="0">
              <a:solidFill>
                <a:srgbClr val="00B0F0"/>
              </a:solidFill>
            </a:endParaRPr>
          </a:p>
          <a:p>
            <a:endParaRPr lang="en-US" sz="2800" dirty="0" smtClean="0">
              <a:latin typeface="SutonnyMJ" pitchFamily="2" charset="0"/>
            </a:endParaRPr>
          </a:p>
          <a:p>
            <a:endParaRPr lang="en-US" sz="2800" dirty="0"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2057400"/>
            <a:ext cx="7620000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err="1" smtClean="0">
                <a:ln w="28575">
                  <a:solidFill>
                    <a:srgbClr val="FF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</a:rPr>
              <a:t>ab¨ev</a:t>
            </a:r>
            <a:r>
              <a:rPr lang="en-US" sz="8000" b="1" dirty="0" smtClean="0">
                <a:ln w="28575">
                  <a:solidFill>
                    <a:srgbClr val="FF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</a:rPr>
              <a:t>` </a:t>
            </a:r>
            <a:endParaRPr lang="en-US" sz="8000" b="1" dirty="0">
              <a:ln w="28575">
                <a:solidFill>
                  <a:srgbClr val="FF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124200" y="1752600"/>
            <a:ext cx="5257800" cy="2819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762696"/>
            <a:ext cx="7772400" cy="1199704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</a:rPr>
              <a:t>wPd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</a:rPr>
              <a:t>BÝUªv±i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</a:rPr>
              <a:t>A‡Uv‡gvevBj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</a:rPr>
              <a:t>)</a:t>
            </a:r>
          </a:p>
          <a:p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</a:rPr>
              <a:t>bvivqYMÄ</a:t>
            </a:r>
            <a:r>
              <a:rPr lang="en-US" dirty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</a:rPr>
              <a:t>miKvwi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</a:rPr>
              <a:t> ‡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</a:rPr>
              <a:t>UKwbK¨vj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</a:rPr>
              <a:t> ¯‹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</a:rPr>
              <a:t>zj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</a:rPr>
              <a:t> I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</a:rPr>
              <a:t>K‡jR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</a:rPr>
              <a:t>,</a:t>
            </a:r>
          </a:p>
          <a:p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</a:rPr>
              <a:t>bvivqYMÄ</a:t>
            </a:r>
            <a:endParaRPr lang="en-US" b="1" dirty="0">
              <a:solidFill>
                <a:srgbClr val="0070C0"/>
              </a:solidFill>
              <a:latin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33800" y="1972270"/>
            <a:ext cx="50927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28575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</a:rPr>
              <a:t>kkvsK</a:t>
            </a:r>
            <a:r>
              <a:rPr lang="en-US" sz="5400" b="1" cap="none" spc="0" dirty="0" smtClean="0">
                <a:ln w="28575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5400" b="1" cap="none" spc="0" dirty="0" err="1" smtClean="0">
                <a:ln w="28575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</a:rPr>
              <a:t>PµeZ©x</a:t>
            </a:r>
            <a:endParaRPr lang="en-US" sz="5400" b="1" cap="none" spc="0" dirty="0">
              <a:ln w="28575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09600" y="1219200"/>
            <a:ext cx="8229600" cy="3276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8305800" cy="1447799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beg ‡</a:t>
            </a:r>
            <a:r>
              <a:rPr lang="en-US" dirty="0" err="1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kÖwY</a:t>
            </a:r>
            <a:r>
              <a:rPr lang="en-US" dirty="0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/>
            </a:r>
            <a:br>
              <a:rPr lang="en-US" dirty="0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</a:br>
            <a:r>
              <a:rPr lang="en-US" dirty="0" err="1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A‡Uv‡gvevBj</a:t>
            </a:r>
            <a:r>
              <a:rPr lang="en-US" dirty="0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dirty="0" err="1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A¨vÛ</a:t>
            </a:r>
            <a:r>
              <a:rPr lang="en-US" dirty="0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dirty="0" err="1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A‡Uv</a:t>
            </a:r>
            <a:r>
              <a:rPr lang="en-US" dirty="0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dirty="0" err="1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B‡jKwUªK</a:t>
            </a:r>
            <a:r>
              <a:rPr lang="en-US" dirty="0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 ‡ewmKm-1</a:t>
            </a:r>
            <a:endParaRPr lang="en-US" dirty="0">
              <a:ln w="12700">
                <a:solidFill>
                  <a:schemeClr val="bg2">
                    <a:lumMod val="7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971800"/>
            <a:ext cx="7772400" cy="1199704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3200" b="1" spc="50" dirty="0" err="1" smtClean="0">
                <a:ln w="12700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SutonnyMJ" pitchFamily="2" charset="0"/>
              </a:rPr>
              <a:t>cÂg</a:t>
            </a:r>
            <a:r>
              <a:rPr lang="en-US" sz="3200" b="1" spc="50" dirty="0" smtClean="0">
                <a:ln w="12700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SutonnyMJ" pitchFamily="2" charset="0"/>
              </a:rPr>
              <a:t>Aa¨vq</a:t>
            </a:r>
            <a:endParaRPr lang="en-US" sz="3200" b="1" spc="50" dirty="0" smtClean="0">
              <a:ln w="12700" cmpd="sng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SutonnyMJ" pitchFamily="2" charset="0"/>
            </a:endParaRPr>
          </a:p>
          <a:p>
            <a:pPr algn="ctr"/>
            <a:r>
              <a:rPr lang="en-US" sz="3200" b="1" spc="50" dirty="0" err="1" smtClean="0">
                <a:ln w="12700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SutonnyMJ" pitchFamily="2" charset="0"/>
              </a:rPr>
              <a:t>Bb‡UK</a:t>
            </a:r>
            <a:r>
              <a:rPr lang="en-US" sz="3200" b="1" spc="50" dirty="0" smtClean="0">
                <a:ln w="12700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SutonnyMJ" pitchFamily="2" charset="0"/>
              </a:rPr>
              <a:t> I GMR÷ </a:t>
            </a:r>
            <a:r>
              <a:rPr lang="en-US" sz="3200" b="1" spc="50" dirty="0" smtClean="0">
                <a:ln w="12700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SutonnyMJ" pitchFamily="2" charset="0"/>
              </a:rPr>
              <a:t>wm‡÷g</a:t>
            </a:r>
            <a:endParaRPr lang="en-US" sz="3200" b="1" spc="50" dirty="0">
              <a:ln w="12700" cmpd="sng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838200"/>
            <a:ext cx="8763000" cy="3916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u="sng" dirty="0" err="1" smtClean="0">
                <a:solidFill>
                  <a:srgbClr val="0070C0"/>
                </a:solidFill>
                <a:latin typeface="SutonnyMJ" pitchFamily="2" charset="0"/>
              </a:rPr>
              <a:t>wkLbdjt</a:t>
            </a:r>
            <a:endParaRPr lang="en-US" sz="2800" b="1" u="sng" dirty="0" smtClean="0">
              <a:solidFill>
                <a:srgbClr val="0070C0"/>
              </a:solidFill>
              <a:latin typeface="SutonnyMJ" pitchFamily="2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</a:rPr>
              <a:t>BwÄ‡bi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</a:rPr>
              <a:t>Bb‡UK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</a:rPr>
              <a:t> wm‡÷‡</a:t>
            </a:r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</a:rPr>
              <a:t>gi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</a:rPr>
              <a:t> AšÍfz©³ </a:t>
            </a:r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</a:rPr>
              <a:t>Askmg~n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</a:rPr>
              <a:t>wPwýZ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</a:rPr>
              <a:t>Ki‡Z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</a:rPr>
              <a:t>cvie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</a:rPr>
              <a:t>|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</a:rPr>
              <a:t>BwÄ‡bi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</a:rPr>
              <a:t>Bb‡UK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</a:rPr>
              <a:t> wm‡÷‡</a:t>
            </a:r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</a:rPr>
              <a:t>gi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</a:rPr>
              <a:t> AšÍfz©³ </a:t>
            </a:r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</a:rPr>
              <a:t>Askmg~n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</a:rPr>
              <a:t>mvwfwms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</a:rPr>
              <a:t>Ki‡Z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</a:rPr>
              <a:t>cvie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</a:rPr>
              <a:t>|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</a:rPr>
              <a:t>BwÄ‡bi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</a:rPr>
              <a:t>GMR÷ 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</a:rPr>
              <a:t>wm‡÷‡</a:t>
            </a:r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</a:rPr>
              <a:t>gi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</a:rPr>
              <a:t> AšÍfz©³ </a:t>
            </a:r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</a:rPr>
              <a:t>Askmg~n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</a:rPr>
              <a:t>wPwýZ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</a:rPr>
              <a:t>Ki‡Z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</a:rPr>
              <a:t>cvie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</a:rPr>
              <a:t>|</a:t>
            </a:r>
            <a:endParaRPr lang="en-US" sz="2800" dirty="0" smtClean="0">
              <a:solidFill>
                <a:srgbClr val="00B0F0"/>
              </a:solidFill>
              <a:latin typeface="SutonnyMJ" pitchFamily="2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</a:rPr>
              <a:t>BwÄ‡bi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</a:rPr>
              <a:t> GMR÷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</a:rPr>
              <a:t>wm‡÷‡</a:t>
            </a:r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</a:rPr>
              <a:t>gi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</a:rPr>
              <a:t> AšÍfz©³ </a:t>
            </a:r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</a:rPr>
              <a:t>Askmg~n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</a:rPr>
              <a:t>mvwfwms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</a:rPr>
              <a:t>Ki‡Z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SutonnyMJ" pitchFamily="2" charset="0"/>
              </a:rPr>
              <a:t>cvie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800" dirty="0" smtClean="0">
                <a:solidFill>
                  <a:srgbClr val="00B0F0"/>
                </a:solidFill>
                <a:latin typeface="SutonnyMJ" pitchFamily="2" charset="0"/>
              </a:rPr>
              <a:t>|</a:t>
            </a:r>
            <a:endParaRPr lang="en-US" sz="2800" dirty="0" smtClean="0">
              <a:solidFill>
                <a:srgbClr val="00B0F0"/>
              </a:solidFill>
              <a:latin typeface="SutonnyMJ" pitchFamily="2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en-US" sz="28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endParaRPr lang="en-US" sz="2800" dirty="0" smtClean="0">
              <a:solidFill>
                <a:srgbClr val="0070C0"/>
              </a:solidFill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u="sng" dirty="0" err="1" smtClean="0">
                <a:solidFill>
                  <a:srgbClr val="0070C0"/>
                </a:solidFill>
                <a:latin typeface="SutonnyMJ" pitchFamily="2" charset="0"/>
              </a:rPr>
              <a:t>BwÄb</a:t>
            </a:r>
            <a:r>
              <a:rPr lang="en-US" sz="2200" b="1" u="sng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2200" b="1" u="sng" dirty="0" err="1" smtClean="0">
                <a:solidFill>
                  <a:srgbClr val="0070C0"/>
                </a:solidFill>
                <a:latin typeface="SutonnyMJ" pitchFamily="2" charset="0"/>
              </a:rPr>
              <a:t>Bb‡UK</a:t>
            </a:r>
            <a:r>
              <a:rPr lang="en-US" sz="2200" b="1" u="sng" dirty="0" smtClean="0">
                <a:solidFill>
                  <a:srgbClr val="0070C0"/>
                </a:solidFill>
                <a:latin typeface="SutonnyMJ" pitchFamily="2" charset="0"/>
              </a:rPr>
              <a:t> wm‡÷</a:t>
            </a:r>
            <a:r>
              <a:rPr lang="en-US" sz="2200" b="1" u="sng" dirty="0" err="1" smtClean="0">
                <a:solidFill>
                  <a:srgbClr val="0070C0"/>
                </a:solidFill>
                <a:latin typeface="SutonnyMJ" pitchFamily="2" charset="0"/>
              </a:rPr>
              <a:t>gt</a:t>
            </a:r>
            <a:endParaRPr lang="en-US" sz="2200" b="1" u="sng" dirty="0" smtClean="0">
              <a:solidFill>
                <a:srgbClr val="0070C0"/>
              </a:solidFill>
              <a:latin typeface="SutonnyMJ" pitchFamily="2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err="1" smtClean="0">
                <a:solidFill>
                  <a:srgbClr val="00B0F0"/>
                </a:solidFill>
                <a:latin typeface="SutonnyMJ" pitchFamily="2" charset="0"/>
              </a:rPr>
              <a:t>BwÄb</a:t>
            </a:r>
            <a:r>
              <a:rPr lang="en-US" sz="22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SutonnyMJ" pitchFamily="2" charset="0"/>
              </a:rPr>
              <a:t>cwiPvjbv</a:t>
            </a:r>
            <a:r>
              <a:rPr lang="en-US" sz="22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SutonnyMJ" pitchFamily="2" charset="0"/>
              </a:rPr>
              <a:t>Ki‡Z</a:t>
            </a:r>
            <a:r>
              <a:rPr lang="en-US" sz="22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SutonnyMJ" pitchFamily="2" charset="0"/>
              </a:rPr>
              <a:t>evB‡I</a:t>
            </a:r>
            <a:r>
              <a:rPr lang="en-US" sz="22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200" dirty="0" smtClean="0">
                <a:solidFill>
                  <a:srgbClr val="00B0F0"/>
                </a:solidFill>
                <a:latin typeface="SutonnyMJ" pitchFamily="2" charset="0"/>
              </a:rPr>
              <a:t>†_‡K </a:t>
            </a:r>
            <a:r>
              <a:rPr lang="en-US" sz="2200" dirty="0" err="1" smtClean="0">
                <a:solidFill>
                  <a:srgbClr val="00B0F0"/>
                </a:solidFill>
                <a:latin typeface="SutonnyMJ" pitchFamily="2" charset="0"/>
              </a:rPr>
              <a:t>Gqvi</a:t>
            </a:r>
            <a:r>
              <a:rPr lang="en-US" sz="22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SutonnyMJ" pitchFamily="2" charset="0"/>
              </a:rPr>
              <a:t>wK¬bv‡ii</a:t>
            </a:r>
            <a:r>
              <a:rPr lang="en-US" sz="22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SutonnyMJ" pitchFamily="2" charset="0"/>
              </a:rPr>
              <a:t>gva</a:t>
            </a:r>
            <a:r>
              <a:rPr lang="en-US" sz="2200" dirty="0" smtClean="0">
                <a:solidFill>
                  <a:srgbClr val="00B0F0"/>
                </a:solidFill>
                <a:latin typeface="SutonnyMJ" pitchFamily="2" charset="0"/>
              </a:rPr>
              <a:t>¨‡g </a:t>
            </a:r>
            <a:r>
              <a:rPr lang="en-US" sz="2200" dirty="0" err="1" smtClean="0">
                <a:solidFill>
                  <a:srgbClr val="00B0F0"/>
                </a:solidFill>
                <a:latin typeface="SutonnyMJ" pitchFamily="2" charset="0"/>
              </a:rPr>
              <a:t>evZvm</a:t>
            </a:r>
            <a:r>
              <a:rPr lang="en-US" sz="2200" dirty="0" smtClean="0">
                <a:solidFill>
                  <a:srgbClr val="00B0F0"/>
                </a:solidFill>
                <a:latin typeface="SutonnyMJ" pitchFamily="2" charset="0"/>
              </a:rPr>
              <a:t> I </a:t>
            </a:r>
            <a:r>
              <a:rPr lang="en-US" sz="2200" dirty="0" err="1" smtClean="0">
                <a:solidFill>
                  <a:srgbClr val="00B0F0"/>
                </a:solidFill>
                <a:latin typeface="SutonnyMJ" pitchFamily="2" charset="0"/>
              </a:rPr>
              <a:t>R¦vjvwbi</a:t>
            </a:r>
            <a:r>
              <a:rPr lang="en-US" sz="22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SutonnyMJ" pitchFamily="2" charset="0"/>
              </a:rPr>
              <a:t>wgkÖY</a:t>
            </a:r>
            <a:r>
              <a:rPr lang="en-US" sz="22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SutonnyMJ" pitchFamily="2" charset="0"/>
              </a:rPr>
              <a:t>wmwjÛv‡i</a:t>
            </a:r>
            <a:r>
              <a:rPr lang="en-US" sz="22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SutonnyMJ" pitchFamily="2" charset="0"/>
              </a:rPr>
              <a:t>cÖ‡ek</a:t>
            </a:r>
            <a:r>
              <a:rPr lang="en-US" sz="22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SutonnyMJ" pitchFamily="2" charset="0"/>
              </a:rPr>
              <a:t>Kiv‡bvi</a:t>
            </a:r>
            <a:r>
              <a:rPr lang="en-US" sz="22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SutonnyMJ" pitchFamily="2" charset="0"/>
              </a:rPr>
              <a:t>Rb</a:t>
            </a:r>
            <a:r>
              <a:rPr lang="en-US" sz="2200" dirty="0" smtClean="0">
                <a:solidFill>
                  <a:srgbClr val="00B0F0"/>
                </a:solidFill>
                <a:latin typeface="SutonnyMJ" pitchFamily="2" charset="0"/>
              </a:rPr>
              <a:t>¨ †h wm‡÷g </a:t>
            </a:r>
            <a:r>
              <a:rPr lang="en-US" sz="2200" dirty="0" err="1" smtClean="0">
                <a:solidFill>
                  <a:srgbClr val="00B0F0"/>
                </a:solidFill>
                <a:latin typeface="SutonnyMJ" pitchFamily="2" charset="0"/>
              </a:rPr>
              <a:t>e¨envi</a:t>
            </a:r>
            <a:r>
              <a:rPr lang="en-US" sz="22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SutonnyMJ" pitchFamily="2" charset="0"/>
              </a:rPr>
              <a:t>Kiv</a:t>
            </a:r>
            <a:r>
              <a:rPr lang="en-US" sz="22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SutonnyMJ" pitchFamily="2" charset="0"/>
              </a:rPr>
              <a:t>nq</a:t>
            </a:r>
            <a:r>
              <a:rPr lang="en-US" sz="22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SutonnyMJ" pitchFamily="2" charset="0"/>
              </a:rPr>
              <a:t>Zv‡K</a:t>
            </a:r>
            <a:r>
              <a:rPr lang="en-US" sz="22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SutonnyMJ" pitchFamily="2" charset="0"/>
              </a:rPr>
              <a:t>BwÄb</a:t>
            </a:r>
            <a:r>
              <a:rPr lang="en-US" sz="22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SutonnyMJ" pitchFamily="2" charset="0"/>
              </a:rPr>
              <a:t>Bb‡UK</a:t>
            </a:r>
            <a:r>
              <a:rPr lang="en-US" sz="2200" dirty="0" smtClean="0">
                <a:solidFill>
                  <a:srgbClr val="00B0F0"/>
                </a:solidFill>
                <a:latin typeface="SutonnyMJ" pitchFamily="2" charset="0"/>
              </a:rPr>
              <a:t> wm‡÷g </a:t>
            </a:r>
            <a:r>
              <a:rPr lang="en-US" sz="2200" dirty="0" err="1" smtClean="0">
                <a:solidFill>
                  <a:srgbClr val="00B0F0"/>
                </a:solidFill>
                <a:latin typeface="SutonnyMJ" pitchFamily="2" charset="0"/>
              </a:rPr>
              <a:t>e‡j</a:t>
            </a:r>
            <a:r>
              <a:rPr lang="en-US" sz="2200" dirty="0" smtClean="0">
                <a:solidFill>
                  <a:srgbClr val="00B0F0"/>
                </a:solidFill>
                <a:latin typeface="SutonnyMJ" pitchFamily="2" charset="0"/>
              </a:rPr>
              <a:t>|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2195185"/>
            <a:ext cx="8610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u="sng" dirty="0" err="1" smtClean="0">
                <a:solidFill>
                  <a:srgbClr val="0070C0"/>
                </a:solidFill>
                <a:latin typeface="SutonnyMJ" pitchFamily="2" charset="0"/>
              </a:rPr>
              <a:t>Bb‡UK</a:t>
            </a:r>
            <a:r>
              <a:rPr lang="en-US" sz="2400" b="1" u="sng" dirty="0" smtClean="0">
                <a:solidFill>
                  <a:srgbClr val="0070C0"/>
                </a:solidFill>
                <a:latin typeface="SutonnyMJ" pitchFamily="2" charset="0"/>
              </a:rPr>
              <a:t> wm‡÷g K‡¤</a:t>
            </a:r>
            <a:r>
              <a:rPr lang="en-US" sz="2400" b="1" u="sng" dirty="0" err="1" smtClean="0">
                <a:solidFill>
                  <a:srgbClr val="0070C0"/>
                </a:solidFill>
                <a:latin typeface="SutonnyMJ" pitchFamily="2" charset="0"/>
              </a:rPr>
              <a:t>úv‡b›Um</a:t>
            </a:r>
            <a:r>
              <a:rPr lang="en-US" sz="2400" b="1" u="sng" dirty="0" err="1" smtClean="0">
                <a:solidFill>
                  <a:srgbClr val="0070C0"/>
                </a:solidFill>
                <a:latin typeface="SutonnyMJ" pitchFamily="2" charset="0"/>
              </a:rPr>
              <a:t>t</a:t>
            </a:r>
            <a:endParaRPr lang="en-US" sz="2400" b="1" u="sng" dirty="0" smtClean="0">
              <a:solidFill>
                <a:srgbClr val="0070C0"/>
              </a:solidFill>
              <a:latin typeface="SutonnyMJ" pitchFamily="2" charset="0"/>
            </a:endParaRPr>
          </a:p>
          <a:p>
            <a:pPr lvl="3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Gqvi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wK¬bvi</a:t>
            </a:r>
            <a:endParaRPr lang="en-US" sz="2400" dirty="0" smtClean="0">
              <a:solidFill>
                <a:srgbClr val="00B0F0"/>
              </a:solidFill>
              <a:latin typeface="SutonnyMJ" pitchFamily="2" charset="0"/>
            </a:endParaRPr>
          </a:p>
          <a:p>
            <a:pPr lvl="3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Bb‡UK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†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gwb‡dvì</a:t>
            </a:r>
            <a:endParaRPr lang="en-US" sz="2400" dirty="0" smtClean="0">
              <a:solidFill>
                <a:srgbClr val="00B0F0"/>
              </a:solidFill>
              <a:latin typeface="SutonnyMJ" pitchFamily="2" charset="0"/>
            </a:endParaRPr>
          </a:p>
          <a:p>
            <a:pPr lvl="3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Gqvi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†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d¬v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wgUvi</a:t>
            </a:r>
            <a:endParaRPr lang="en-US" sz="2400" dirty="0" smtClean="0">
              <a:solidFill>
                <a:srgbClr val="00B0F0"/>
              </a:solidFill>
              <a:latin typeface="SutonnyMJ" pitchFamily="2" charset="0"/>
            </a:endParaRPr>
          </a:p>
          <a:p>
            <a:pPr lvl="3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Uv‡ev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©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PvRv©i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</a:p>
          <a:p>
            <a:pPr lvl="3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Bb‡UK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Gqvi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†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U¤úv‡iPvi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‡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mÝi</a:t>
            </a:r>
            <a:endParaRPr lang="en-US" sz="2400" dirty="0" smtClean="0">
              <a:solidFill>
                <a:srgbClr val="00B0F0"/>
              </a:solidFill>
              <a:latin typeface="SutonnyMJ" pitchFamily="2" charset="0"/>
            </a:endParaRPr>
          </a:p>
          <a:p>
            <a:pPr lvl="3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mycvi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PvR©vi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endParaRPr lang="en-US" sz="2400" dirty="0" smtClean="0"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u="sng" dirty="0" smtClean="0">
                <a:solidFill>
                  <a:srgbClr val="0070C0"/>
                </a:solidFill>
                <a:latin typeface="SutonnyMJ" pitchFamily="2" charset="0"/>
              </a:rPr>
              <a:t>&amp;</a:t>
            </a:r>
            <a:r>
              <a:rPr lang="en-US" sz="2400" b="1" u="sng" dirty="0" err="1" smtClean="0">
                <a:solidFill>
                  <a:srgbClr val="0070C0"/>
                </a:solidFill>
                <a:latin typeface="SutonnyMJ" pitchFamily="2" charset="0"/>
              </a:rPr>
              <a:t>Gqvi</a:t>
            </a:r>
            <a:r>
              <a:rPr lang="en-US" sz="2400" b="1" u="sng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SutonnyMJ" pitchFamily="2" charset="0"/>
              </a:rPr>
              <a:t>wK¬bvit</a:t>
            </a:r>
            <a:endParaRPr lang="en-US" sz="2400" b="1" u="sng" dirty="0" smtClean="0">
              <a:solidFill>
                <a:srgbClr val="0070C0"/>
              </a:solidFill>
              <a:latin typeface="SutonnyMJ" pitchFamily="2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Gqvi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Bb‡UK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wm‡÷‡g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Gqvi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wK¬bvi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GKwU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¸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iæZ¦c~Y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© Ask|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GUv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wmwjÛv‡i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Af¨šÍ‡i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a~wjKYv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gy³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K‡i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cwi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®‹vi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evqy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mieiv‡ni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gva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¨‡g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R¦vjvwb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cÖ¾¡j‡b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mnvqZv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K‡i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|</a:t>
            </a:r>
            <a:endParaRPr lang="en-US" sz="2000" dirty="0" smtClean="0">
              <a:solidFill>
                <a:srgbClr val="00B0F0"/>
              </a:solidFill>
              <a:latin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438400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u="sng" dirty="0" smtClean="0">
                <a:solidFill>
                  <a:srgbClr val="0070C0"/>
                </a:solidFill>
                <a:latin typeface="SutonnyMJ" pitchFamily="2" charset="0"/>
              </a:rPr>
              <a:t>‡_ª</a:t>
            </a:r>
            <a:r>
              <a:rPr lang="en-US" sz="2400" b="1" u="sng" dirty="0" err="1" smtClean="0">
                <a:solidFill>
                  <a:srgbClr val="0070C0"/>
                </a:solidFill>
                <a:latin typeface="SutonnyMJ" pitchFamily="2" charset="0"/>
              </a:rPr>
              <a:t>vUj</a:t>
            </a:r>
            <a:r>
              <a:rPr lang="en-US" sz="2400" b="1" u="sng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SutonnyMJ" pitchFamily="2" charset="0"/>
              </a:rPr>
              <a:t>fvjft</a:t>
            </a:r>
            <a:endParaRPr lang="en-US" sz="2400" b="1" u="sng" dirty="0" smtClean="0">
              <a:solidFill>
                <a:srgbClr val="0070C0"/>
              </a:solidFill>
              <a:latin typeface="SutonnyMJ" pitchFamily="2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Gqvi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Bb‡UK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wm‡÷‡g †_ª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vUj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fvj‡fi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gva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¨‡g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evZvm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ev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Gqvi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dz‡qj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wg·vi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Gi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cÖevn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wbqš¿Y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Kiv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nq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|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Gw·jv‡iUi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c¨v‡W‡ji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mwnZ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K¨vej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ev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i‡Wi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gva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¨‡g mshy³ †_‡K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Bnvi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Kvh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©µg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m¤úbœ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nq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|</a:t>
            </a:r>
            <a:endParaRPr lang="en-US" dirty="0" smtClean="0">
              <a:solidFill>
                <a:srgbClr val="00B0F0"/>
              </a:solidFill>
              <a:latin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4191000"/>
            <a:ext cx="876300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u="sng" dirty="0" err="1" smtClean="0">
                <a:solidFill>
                  <a:srgbClr val="0070C0"/>
                </a:solidFill>
                <a:latin typeface="SutonnyMJ" pitchFamily="2" charset="0"/>
              </a:rPr>
              <a:t>Bb‡UK</a:t>
            </a:r>
            <a:r>
              <a:rPr lang="en-US" sz="3200" b="1" u="sng" dirty="0" smtClean="0">
                <a:solidFill>
                  <a:srgbClr val="0070C0"/>
                </a:solidFill>
                <a:latin typeface="SutonnyMJ" pitchFamily="2" charset="0"/>
              </a:rPr>
              <a:t> g¨vwb‡dvìt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Bb‡UK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‡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gwb‡d¬vW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n‡”Q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weï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×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evZvm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BwÄb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wmwjÛv‡i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mieivn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Kivi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GKwU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c_|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solidFill>
                <a:srgbClr val="00B0F0"/>
              </a:solidFill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382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0070C0"/>
                </a:solidFill>
                <a:latin typeface="SutonnyMJ" pitchFamily="2" charset="0"/>
              </a:rPr>
              <a:t>mycv</a:t>
            </a:r>
            <a:r>
              <a:rPr lang="en-US" sz="2800" b="1" u="sng" dirty="0" err="1" smtClean="0">
                <a:solidFill>
                  <a:srgbClr val="0070C0"/>
                </a:solidFill>
                <a:latin typeface="SutonnyMJ" pitchFamily="2" charset="0"/>
              </a:rPr>
              <a:t>i</a:t>
            </a:r>
            <a:r>
              <a:rPr lang="en-US" sz="2800" b="1" u="sng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2800" b="1" u="sng" dirty="0" err="1" smtClean="0">
                <a:solidFill>
                  <a:srgbClr val="0070C0"/>
                </a:solidFill>
                <a:latin typeface="SutonnyMJ" pitchFamily="2" charset="0"/>
              </a:rPr>
              <a:t>PvR©vit</a:t>
            </a:r>
            <a:endParaRPr lang="en-US" sz="2800" b="1" u="sng" dirty="0" smtClean="0">
              <a:solidFill>
                <a:srgbClr val="0070C0"/>
              </a:solidFill>
              <a:latin typeface="SutonnyMJ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mycvi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PvRv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©‡ii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mvnv‡h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¨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BwÄ‡bi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kw³‡K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e„w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×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Kiv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n‡q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_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v‡K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|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Kvey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©‡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iUi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n‡Z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cÖvß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evZvm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I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R¦vjvwbi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wgk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ªY‡K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ewa©Z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nv‡i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wmwjÛv‡i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mieivn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K‡i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|</a:t>
            </a:r>
            <a:endParaRPr lang="en-US" sz="2400" dirty="0" smtClean="0">
              <a:solidFill>
                <a:srgbClr val="00B0F0"/>
              </a:solidFill>
              <a:latin typeface="SutonnyMJ" pitchFamily="2" charset="0"/>
            </a:endParaRPr>
          </a:p>
          <a:p>
            <a:pPr marL="400050" indent="-400050"/>
            <a:endParaRPr lang="en-US" sz="2400" dirty="0" smtClean="0">
              <a:latin typeface="SutonnyMJ" pitchFamily="2" charset="0"/>
            </a:endParaRPr>
          </a:p>
          <a:p>
            <a:pPr marL="400050" indent="-400050"/>
            <a:endParaRPr lang="en-US" sz="2400" dirty="0" smtClean="0">
              <a:latin typeface="SutonnyMJ" pitchFamily="2" charset="0"/>
            </a:endParaRPr>
          </a:p>
          <a:p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905000"/>
            <a:ext cx="8382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SutonnyMJ" pitchFamily="2" charset="0"/>
              </a:rPr>
              <a:t>GMR÷ wm‡÷g K‡¤</a:t>
            </a:r>
            <a:r>
              <a:rPr lang="en-US" sz="2800" b="1" u="sng" dirty="0" err="1" smtClean="0">
                <a:solidFill>
                  <a:srgbClr val="0070C0"/>
                </a:solidFill>
                <a:latin typeface="SutonnyMJ" pitchFamily="2" charset="0"/>
              </a:rPr>
              <a:t>úv‡b›Um</a:t>
            </a:r>
            <a:r>
              <a:rPr lang="en-US" sz="2800" b="1" u="sng" dirty="0" smtClean="0">
                <a:solidFill>
                  <a:srgbClr val="0070C0"/>
                </a:solidFill>
                <a:latin typeface="SutonnyMJ" pitchFamily="2" charset="0"/>
              </a:rPr>
              <a:t> 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GMR÷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fvjf</a:t>
            </a:r>
            <a:endParaRPr lang="en-US" sz="2400" dirty="0" smtClean="0">
              <a:solidFill>
                <a:srgbClr val="00B0F0"/>
              </a:solidFill>
              <a:latin typeface="SutonnyMJ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Uv‡ev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©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PvR©vi</a:t>
            </a:r>
            <a:endParaRPr lang="en-US" sz="2400" dirty="0" smtClean="0">
              <a:solidFill>
                <a:srgbClr val="00B0F0"/>
              </a:solidFill>
              <a:latin typeface="SutonnyMJ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GMR÷ ‡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gwb‡d¬vW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Aw·‡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Rb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†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mÝi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K¨vUvjvBwUK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KbfvUv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©i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‡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i‡Rv‡bUi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 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mvB‡jÝvi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cvBc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m¤§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yL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fvM</a:t>
            </a:r>
            <a:endParaRPr lang="en-US" sz="2400" dirty="0" smtClean="0">
              <a:solidFill>
                <a:srgbClr val="00B0F0"/>
              </a:solidFill>
              <a:latin typeface="SutonnyMJ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mvB‡jÝvi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/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gvdjvi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mvB‡jÝvi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cvBc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cðvr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fvM</a:t>
            </a:r>
            <a:endParaRPr lang="en-US" sz="2400" dirty="0" smtClean="0">
              <a:latin typeface="SutonnyMJ" pitchFamily="2" charset="0"/>
            </a:endParaRP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asfs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81000"/>
            <a:ext cx="6553200" cy="4776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457200"/>
            <a:ext cx="8610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rgbClr val="0070C0"/>
                </a:solidFill>
                <a:latin typeface="SutonnyMJ" pitchFamily="2" charset="0"/>
              </a:rPr>
              <a:t>`</a:t>
            </a:r>
            <a:r>
              <a:rPr lang="en-US" sz="3600" b="1" u="sng" dirty="0" err="1" smtClean="0">
                <a:solidFill>
                  <a:srgbClr val="0070C0"/>
                </a:solidFill>
                <a:latin typeface="SutonnyMJ" pitchFamily="2" charset="0"/>
              </a:rPr>
              <a:t>jxq</a:t>
            </a:r>
            <a:r>
              <a:rPr lang="en-US" sz="3600" b="1" u="sng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3600" b="1" u="sng" dirty="0" err="1" smtClean="0">
                <a:solidFill>
                  <a:srgbClr val="0070C0"/>
                </a:solidFill>
                <a:latin typeface="SutonnyMJ" pitchFamily="2" charset="0"/>
              </a:rPr>
              <a:t>KvR</a:t>
            </a:r>
            <a:r>
              <a:rPr lang="en-US" sz="3600" b="1" u="sng" dirty="0" smtClean="0">
                <a:solidFill>
                  <a:srgbClr val="0070C0"/>
                </a:solidFill>
                <a:latin typeface="SutonnyMJ" pitchFamily="2" charset="0"/>
              </a:rPr>
              <a:t> t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GMR÷ wm‡÷g K‡¤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</a:rPr>
              <a:t>úv‡b›Um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 ¸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</a:rPr>
              <a:t>wj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</a:rPr>
              <a:t>bvg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</a:rPr>
              <a:t>wjL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|</a:t>
            </a:r>
            <a:endParaRPr lang="en-US" sz="3200" dirty="0" smtClean="0">
              <a:solidFill>
                <a:srgbClr val="00B0F0"/>
              </a:solidFill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207</TotalTime>
  <Words>372</Words>
  <Application>Microsoft Office PowerPoint</Application>
  <PresentationFormat>On-screen Show (4:3)</PresentationFormat>
  <Paragraphs>57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Slide 1</vt:lpstr>
      <vt:lpstr>Slide 2</vt:lpstr>
      <vt:lpstr>beg ‡kÖwY A‡Uv‡gvevBj A¨vÛ A‡Uv B‡jKwUªK ‡ewmKm-1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¯^vMZg</dc:title>
  <dc:creator>AUTOMATIVE</dc:creator>
  <cp:lastModifiedBy>AUTOMATIVE</cp:lastModifiedBy>
  <cp:revision>37</cp:revision>
  <dcterms:created xsi:type="dcterms:W3CDTF">2023-11-06T06:30:11Z</dcterms:created>
  <dcterms:modified xsi:type="dcterms:W3CDTF">2023-11-07T07:03:53Z</dcterms:modified>
</cp:coreProperties>
</file>