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68" autoAdjust="0"/>
    <p:restoredTop sz="94660"/>
  </p:normalViewPr>
  <p:slideViewPr>
    <p:cSldViewPr>
      <p:cViewPr varScale="1">
        <p:scale>
          <a:sx n="68" d="100"/>
          <a:sy n="68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164299E-1541-489A-BD04-7EDEF2FEAB94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6361E08-A237-4144-9749-7D2D6E56EB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64299E-1541-489A-BD04-7EDEF2FEAB94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361E08-A237-4144-9749-7D2D6E56EB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64299E-1541-489A-BD04-7EDEF2FEAB94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361E08-A237-4144-9749-7D2D6E56EB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64299E-1541-489A-BD04-7EDEF2FEAB94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361E08-A237-4144-9749-7D2D6E56EB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64299E-1541-489A-BD04-7EDEF2FEAB94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361E08-A237-4144-9749-7D2D6E56EB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64299E-1541-489A-BD04-7EDEF2FEAB94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361E08-A237-4144-9749-7D2D6E56EB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64299E-1541-489A-BD04-7EDEF2FEAB94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361E08-A237-4144-9749-7D2D6E56EB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64299E-1541-489A-BD04-7EDEF2FEAB94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361E08-A237-4144-9749-7D2D6E56EB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64299E-1541-489A-BD04-7EDEF2FEAB94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361E08-A237-4144-9749-7D2D6E56EB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164299E-1541-489A-BD04-7EDEF2FEAB94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361E08-A237-4144-9749-7D2D6E56EB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164299E-1541-489A-BD04-7EDEF2FEAB94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6361E08-A237-4144-9749-7D2D6E56EB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164299E-1541-489A-BD04-7EDEF2FEAB94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6361E08-A237-4144-9749-7D2D6E56EB8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2438400"/>
            <a:ext cx="7897237" cy="120032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utonnyMJ" pitchFamily="2" charset="0"/>
              </a:rPr>
              <a:t>¯^</a:t>
            </a:r>
            <a:r>
              <a:rPr lang="en-US" sz="7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utonnyMJ" pitchFamily="2" charset="0"/>
              </a:rPr>
              <a:t>vMZg</a:t>
            </a:r>
            <a:r>
              <a:rPr lang="en-US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utonnyMJ" pitchFamily="2" charset="0"/>
              </a:rPr>
              <a:t> </a:t>
            </a:r>
            <a:endParaRPr lang="en-US" sz="7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rizontal Scroll 3"/>
          <p:cNvSpPr/>
          <p:nvPr/>
        </p:nvSpPr>
        <p:spPr>
          <a:xfrm>
            <a:off x="1219200" y="762000"/>
            <a:ext cx="6172200" cy="4267200"/>
          </a:xfrm>
          <a:prstGeom prst="horizontalScroll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chemeClr val="tx1"/>
                </a:solidFill>
                <a:latin typeface="SutonnyMJ" pitchFamily="2" charset="0"/>
              </a:rPr>
              <a:t>g~j¨vqb</a:t>
            </a:r>
            <a:r>
              <a:rPr lang="en-US" sz="3200" b="1" dirty="0" smtClean="0">
                <a:solidFill>
                  <a:schemeClr val="tx1"/>
                </a:solidFill>
                <a:latin typeface="SutonnyMJ" pitchFamily="2" charset="0"/>
              </a:rPr>
              <a:t> t</a:t>
            </a:r>
          </a:p>
          <a:p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</a:rPr>
              <a:t>cvIqvi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</a:rPr>
              <a:t>UªvÝwgkb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</a:rPr>
              <a:t> wm‡÷‡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</a:rPr>
              <a:t>gi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</a:rPr>
              <a:t>wewfbœ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</a:rPr>
              <a:t>As‡ki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</a:rPr>
              <a:t>bvg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</a:rPr>
              <a:t>D‡jøL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</a:rPr>
              <a:t>Ki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</a:rPr>
              <a:t>|</a:t>
            </a:r>
            <a:endParaRPr lang="en-US" sz="3200" dirty="0">
              <a:solidFill>
                <a:schemeClr val="tx1"/>
              </a:solidFill>
              <a:latin typeface="SutonnyMJ" pitchFamily="2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Callout 2"/>
          <p:cNvSpPr/>
          <p:nvPr/>
        </p:nvSpPr>
        <p:spPr>
          <a:xfrm>
            <a:off x="4343400" y="381000"/>
            <a:ext cx="3886200" cy="2057400"/>
          </a:xfrm>
          <a:prstGeom prst="wedgeEllipseCallou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4800" b="1" dirty="0" err="1" smtClean="0">
                <a:solidFill>
                  <a:schemeClr val="tx1"/>
                </a:solidFill>
                <a:latin typeface="SutonnyMJ" pitchFamily="2" charset="0"/>
              </a:rPr>
              <a:t>evwoi</a:t>
            </a:r>
            <a:r>
              <a:rPr lang="en-US" sz="4800" b="1" dirty="0" smtClean="0">
                <a:solidFill>
                  <a:schemeClr val="tx1"/>
                </a:solidFill>
                <a:latin typeface="SutonnyMJ" pitchFamily="2" charset="0"/>
              </a:rPr>
              <a:t> </a:t>
            </a:r>
            <a:r>
              <a:rPr lang="en-US" sz="4800" b="1" dirty="0" err="1" smtClean="0">
                <a:solidFill>
                  <a:schemeClr val="tx1"/>
                </a:solidFill>
                <a:latin typeface="SutonnyMJ" pitchFamily="2" charset="0"/>
              </a:rPr>
              <a:t>KvR</a:t>
            </a:r>
            <a:r>
              <a:rPr lang="en-US" sz="4800" b="1" dirty="0" smtClean="0">
                <a:solidFill>
                  <a:schemeClr val="tx1"/>
                </a:solidFill>
                <a:latin typeface="SutonnyMJ" pitchFamily="2" charset="0"/>
              </a:rPr>
              <a:t> t</a:t>
            </a:r>
          </a:p>
        </p:txBody>
      </p:sp>
      <p:sp>
        <p:nvSpPr>
          <p:cNvPr id="5" name="Horizontal Scroll 4"/>
          <p:cNvSpPr/>
          <p:nvPr/>
        </p:nvSpPr>
        <p:spPr>
          <a:xfrm>
            <a:off x="838200" y="2819400"/>
            <a:ext cx="7086600" cy="205740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</a:rPr>
              <a:t>cvIqvi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</a:rPr>
              <a:t>UªvÝwgkb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</a:rPr>
              <a:t> wm‡÷‡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</a:rPr>
              <a:t>gi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</a:rPr>
              <a:t>wPÎ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</a:rPr>
              <a:t>AsKb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</a:rPr>
              <a:t>K‡i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</a:rPr>
              <a:t> 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</a:rPr>
              <a:t>wewfbœ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</a:rPr>
              <a:t> Ask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</a:rPr>
              <a:t>wPwýZ</a:t>
            </a:r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SutonnyMJ" pitchFamily="2" charset="0"/>
              </a:rPr>
              <a:t>Ki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0" y="2057400"/>
            <a:ext cx="7620000" cy="132343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dirty="0" err="1" smtClean="0">
                <a:ln w="28575">
                  <a:solidFill>
                    <a:srgbClr val="FF0000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utonnyMJ" pitchFamily="2" charset="0"/>
              </a:rPr>
              <a:t>ab¨ev</a:t>
            </a:r>
            <a:r>
              <a:rPr lang="en-US" sz="8000" b="1" dirty="0" smtClean="0">
                <a:ln w="28575">
                  <a:solidFill>
                    <a:srgbClr val="FF0000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utonnyMJ" pitchFamily="2" charset="0"/>
              </a:rPr>
              <a:t>` </a:t>
            </a:r>
            <a:endParaRPr lang="en-US" sz="8000" b="1" dirty="0">
              <a:ln w="28575">
                <a:solidFill>
                  <a:srgbClr val="FF0000"/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3124200" y="1752600"/>
            <a:ext cx="5257800" cy="2819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2762696"/>
            <a:ext cx="7772400" cy="1199704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err="1" smtClean="0">
                <a:solidFill>
                  <a:srgbClr val="0070C0"/>
                </a:solidFill>
                <a:latin typeface="SutonnyMJ" pitchFamily="2" charset="0"/>
              </a:rPr>
              <a:t>wPd</a:t>
            </a:r>
            <a:r>
              <a:rPr lang="en-US" b="1" dirty="0" smtClean="0">
                <a:solidFill>
                  <a:srgbClr val="0070C0"/>
                </a:solidFill>
                <a:latin typeface="SutonnyMJ" pitchFamily="2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SutonnyMJ" pitchFamily="2" charset="0"/>
              </a:rPr>
              <a:t>BÝUªv±i</a:t>
            </a:r>
            <a:r>
              <a:rPr lang="en-US" b="1" dirty="0" smtClean="0">
                <a:solidFill>
                  <a:srgbClr val="0070C0"/>
                </a:solidFill>
                <a:latin typeface="SutonnyMJ" pitchFamily="2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SutonnyMJ" pitchFamily="2" charset="0"/>
              </a:rPr>
              <a:t>A‡Uv‡gvevBj</a:t>
            </a:r>
            <a:r>
              <a:rPr lang="en-US" b="1" dirty="0" smtClean="0">
                <a:solidFill>
                  <a:srgbClr val="0070C0"/>
                </a:solidFill>
                <a:latin typeface="SutonnyMJ" pitchFamily="2" charset="0"/>
              </a:rPr>
              <a:t>)</a:t>
            </a:r>
          </a:p>
          <a:p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</a:rPr>
              <a:t>bvivqYMÄ</a:t>
            </a:r>
            <a:r>
              <a:rPr lang="en-US" dirty="0">
                <a:solidFill>
                  <a:srgbClr val="0070C0"/>
                </a:solidFill>
                <a:latin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</a:rPr>
              <a:t>miKvwi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</a:rPr>
              <a:t> ‡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</a:rPr>
              <a:t>UKwbK¨vj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</a:rPr>
              <a:t> ¯‹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</a:rPr>
              <a:t>zj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</a:rPr>
              <a:t> I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</a:rPr>
              <a:t>K‡jR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</a:rPr>
              <a:t>,</a:t>
            </a:r>
          </a:p>
          <a:p>
            <a:r>
              <a:rPr lang="en-US" b="1" dirty="0" err="1" smtClean="0">
                <a:solidFill>
                  <a:srgbClr val="0070C0"/>
                </a:solidFill>
                <a:latin typeface="SutonnyMJ" pitchFamily="2" charset="0"/>
              </a:rPr>
              <a:t>bvivqYMÄ</a:t>
            </a:r>
            <a:endParaRPr lang="en-US" b="1" dirty="0">
              <a:solidFill>
                <a:srgbClr val="0070C0"/>
              </a:solidFill>
              <a:latin typeface="SutonnyMJ" pitchFamily="2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733800" y="1972270"/>
            <a:ext cx="509272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 smtClean="0">
                <a:ln w="28575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utonnyMJ" pitchFamily="2" charset="0"/>
              </a:rPr>
              <a:t>kkvsK</a:t>
            </a:r>
            <a:r>
              <a:rPr lang="en-US" sz="5400" b="1" cap="none" spc="0" dirty="0" smtClean="0">
                <a:ln w="28575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utonnyMJ" pitchFamily="2" charset="0"/>
              </a:rPr>
              <a:t> </a:t>
            </a:r>
            <a:r>
              <a:rPr lang="en-US" sz="5400" b="1" cap="none" spc="0" dirty="0" err="1" smtClean="0">
                <a:ln w="28575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utonnyMJ" pitchFamily="2" charset="0"/>
              </a:rPr>
              <a:t>PµeZ©x</a:t>
            </a:r>
            <a:endParaRPr lang="en-US" sz="5400" b="1" cap="none" spc="0" dirty="0">
              <a:ln w="28575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609600" y="1219200"/>
            <a:ext cx="8229600" cy="32766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524000"/>
            <a:ext cx="8305800" cy="1447799"/>
          </a:xfrm>
          <a:ln>
            <a:noFill/>
          </a:ln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ln w="12700">
                  <a:solidFill>
                    <a:schemeClr val="bg2">
                      <a:lumMod val="75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utonnyMJ" pitchFamily="2" charset="0"/>
              </a:rPr>
              <a:t>beg ‡</a:t>
            </a:r>
            <a:r>
              <a:rPr lang="en-US" dirty="0" err="1" smtClean="0">
                <a:ln w="12700">
                  <a:solidFill>
                    <a:schemeClr val="bg2">
                      <a:lumMod val="75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utonnyMJ" pitchFamily="2" charset="0"/>
              </a:rPr>
              <a:t>kÖwY</a:t>
            </a:r>
            <a:r>
              <a:rPr lang="en-US" dirty="0" smtClean="0">
                <a:ln w="12700">
                  <a:solidFill>
                    <a:schemeClr val="bg2">
                      <a:lumMod val="75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utonnyMJ" pitchFamily="2" charset="0"/>
              </a:rPr>
              <a:t/>
            </a:r>
            <a:br>
              <a:rPr lang="en-US" dirty="0" smtClean="0">
                <a:ln w="12700">
                  <a:solidFill>
                    <a:schemeClr val="bg2">
                      <a:lumMod val="75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utonnyMJ" pitchFamily="2" charset="0"/>
              </a:rPr>
            </a:br>
            <a:r>
              <a:rPr lang="en-US" dirty="0" err="1" smtClean="0">
                <a:ln w="12700">
                  <a:solidFill>
                    <a:schemeClr val="bg2">
                      <a:lumMod val="75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utonnyMJ" pitchFamily="2" charset="0"/>
              </a:rPr>
              <a:t>A‡Uv‡gvevBj</a:t>
            </a:r>
            <a:r>
              <a:rPr lang="en-US" dirty="0" smtClean="0">
                <a:ln w="12700">
                  <a:solidFill>
                    <a:schemeClr val="bg2">
                      <a:lumMod val="75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utonnyMJ" pitchFamily="2" charset="0"/>
              </a:rPr>
              <a:t> </a:t>
            </a:r>
            <a:r>
              <a:rPr lang="en-US" dirty="0" err="1" smtClean="0">
                <a:ln w="12700">
                  <a:solidFill>
                    <a:schemeClr val="bg2">
                      <a:lumMod val="75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utonnyMJ" pitchFamily="2" charset="0"/>
              </a:rPr>
              <a:t>A¨vÛ</a:t>
            </a:r>
            <a:r>
              <a:rPr lang="en-US" dirty="0" smtClean="0">
                <a:ln w="12700">
                  <a:solidFill>
                    <a:schemeClr val="bg2">
                      <a:lumMod val="75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utonnyMJ" pitchFamily="2" charset="0"/>
              </a:rPr>
              <a:t> </a:t>
            </a:r>
            <a:r>
              <a:rPr lang="en-US" dirty="0" err="1" smtClean="0">
                <a:ln w="12700">
                  <a:solidFill>
                    <a:schemeClr val="bg2">
                      <a:lumMod val="75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utonnyMJ" pitchFamily="2" charset="0"/>
              </a:rPr>
              <a:t>A‡Uv</a:t>
            </a:r>
            <a:r>
              <a:rPr lang="en-US" dirty="0" smtClean="0">
                <a:ln w="12700">
                  <a:solidFill>
                    <a:schemeClr val="bg2">
                      <a:lumMod val="75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utonnyMJ" pitchFamily="2" charset="0"/>
              </a:rPr>
              <a:t> </a:t>
            </a:r>
            <a:r>
              <a:rPr lang="en-US" dirty="0" err="1" smtClean="0">
                <a:ln w="12700">
                  <a:solidFill>
                    <a:schemeClr val="bg2">
                      <a:lumMod val="75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utonnyMJ" pitchFamily="2" charset="0"/>
              </a:rPr>
              <a:t>B‡jKwUªK</a:t>
            </a:r>
            <a:r>
              <a:rPr lang="en-US" dirty="0" smtClean="0">
                <a:ln w="12700">
                  <a:solidFill>
                    <a:schemeClr val="bg2">
                      <a:lumMod val="75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utonnyMJ" pitchFamily="2" charset="0"/>
              </a:rPr>
              <a:t> ‡ewmKm-1</a:t>
            </a:r>
            <a:endParaRPr lang="en-US" dirty="0">
              <a:ln w="12700">
                <a:solidFill>
                  <a:schemeClr val="bg2">
                    <a:lumMod val="75000"/>
                  </a:schemeClr>
                </a:solidFill>
                <a:prstDash val="solid"/>
              </a:ln>
              <a:solidFill>
                <a:schemeClr val="bg2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utonnyMJ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2971800"/>
            <a:ext cx="7772400" cy="1199704"/>
          </a:xfrm>
          <a:ln>
            <a:noFill/>
          </a:ln>
        </p:spPr>
        <p:txBody>
          <a:bodyPr>
            <a:normAutofit/>
          </a:bodyPr>
          <a:lstStyle/>
          <a:p>
            <a:pPr algn="ctr"/>
            <a:r>
              <a:rPr lang="en-US" sz="3200" b="1" spc="50" dirty="0" err="1" smtClean="0">
                <a:ln w="12700" cmpd="sng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SutonnyMJ" pitchFamily="2" charset="0"/>
              </a:rPr>
              <a:t>lô</a:t>
            </a:r>
            <a:r>
              <a:rPr lang="en-US" sz="3200" b="1" spc="50" dirty="0" smtClean="0">
                <a:ln w="12700" cmpd="sng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SutonnyMJ" pitchFamily="2" charset="0"/>
              </a:rPr>
              <a:t> </a:t>
            </a:r>
            <a:r>
              <a:rPr lang="en-US" sz="3200" b="1" spc="50" dirty="0" err="1" smtClean="0">
                <a:ln w="12700" cmpd="sng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SutonnyMJ" pitchFamily="2" charset="0"/>
              </a:rPr>
              <a:t>Aa¨vq</a:t>
            </a:r>
            <a:endParaRPr lang="en-US" sz="3200" b="1" spc="50" dirty="0" smtClean="0">
              <a:ln w="12700" cmpd="sng">
                <a:solidFill>
                  <a:schemeClr val="bg2">
                    <a:lumMod val="25000"/>
                  </a:schemeClr>
                </a:solidFill>
                <a:prstDash val="solid"/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SutonnyMJ" pitchFamily="2" charset="0"/>
            </a:endParaRPr>
          </a:p>
          <a:p>
            <a:pPr algn="ctr"/>
            <a:r>
              <a:rPr lang="en-US" sz="3200" b="1" spc="50" dirty="0" err="1" smtClean="0">
                <a:ln w="12700" cmpd="sng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SutonnyMJ" pitchFamily="2" charset="0"/>
              </a:rPr>
              <a:t>cvIqvi</a:t>
            </a:r>
            <a:r>
              <a:rPr lang="en-US" sz="3200" b="1" spc="50" dirty="0" smtClean="0">
                <a:ln w="12700" cmpd="sng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SutonnyMJ" pitchFamily="2" charset="0"/>
              </a:rPr>
              <a:t> </a:t>
            </a:r>
            <a:r>
              <a:rPr lang="en-US" sz="3200" b="1" spc="50" dirty="0" err="1" smtClean="0">
                <a:ln w="12700" cmpd="sng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SutonnyMJ" pitchFamily="2" charset="0"/>
              </a:rPr>
              <a:t>UªvÝwgkb</a:t>
            </a:r>
            <a:r>
              <a:rPr lang="en-US" sz="3200" b="1" spc="50" dirty="0" smtClean="0">
                <a:ln w="12700" cmpd="sng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SutonnyMJ" pitchFamily="2" charset="0"/>
              </a:rPr>
              <a:t> wm‡÷g</a:t>
            </a:r>
            <a:endParaRPr lang="en-US" sz="3200" b="1" spc="50" dirty="0">
              <a:ln w="12700" cmpd="sng">
                <a:solidFill>
                  <a:schemeClr val="bg2">
                    <a:lumMod val="25000"/>
                  </a:schemeClr>
                </a:solidFill>
                <a:prstDash val="solid"/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838200"/>
            <a:ext cx="8763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err="1" smtClean="0">
                <a:solidFill>
                  <a:srgbClr val="0070C0"/>
                </a:solidFill>
                <a:latin typeface="SutonnyMJ" pitchFamily="2" charset="0"/>
              </a:rPr>
              <a:t>wkLbdjt</a:t>
            </a:r>
            <a:endParaRPr lang="en-US" sz="2400" b="1" u="sng" dirty="0" smtClean="0">
              <a:solidFill>
                <a:srgbClr val="0070C0"/>
              </a:solidFill>
              <a:latin typeface="SutonnyMJ" pitchFamily="2" charset="0"/>
            </a:endParaRP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2400" dirty="0" err="1" smtClean="0">
                <a:solidFill>
                  <a:srgbClr val="00B0F0"/>
                </a:solidFill>
                <a:latin typeface="SutonnyMJ" pitchFamily="2" charset="0"/>
              </a:rPr>
              <a:t>UªvÝwgkb</a:t>
            </a:r>
            <a:r>
              <a:rPr lang="en-US" sz="2400" dirty="0" smtClean="0">
                <a:solidFill>
                  <a:srgbClr val="00B0F0"/>
                </a:solidFill>
                <a:latin typeface="SutonnyMJ" pitchFamily="2" charset="0"/>
              </a:rPr>
              <a:t> wm‡÷g I </a:t>
            </a:r>
            <a:r>
              <a:rPr lang="en-US" sz="2400" dirty="0" err="1" smtClean="0">
                <a:solidFill>
                  <a:srgbClr val="00B0F0"/>
                </a:solidFill>
                <a:latin typeface="SutonnyMJ" pitchFamily="2" charset="0"/>
              </a:rPr>
              <a:t>Gi</a:t>
            </a:r>
            <a:r>
              <a:rPr lang="en-US" sz="2400" dirty="0" smtClean="0">
                <a:solidFill>
                  <a:srgbClr val="00B0F0"/>
                </a:solidFill>
                <a:latin typeface="SutonnyMJ" pitchFamily="2" charset="0"/>
              </a:rPr>
              <a:t> AšÍf©³ K‡¤</a:t>
            </a:r>
            <a:r>
              <a:rPr lang="en-US" sz="2400" dirty="0" err="1" smtClean="0">
                <a:solidFill>
                  <a:srgbClr val="00B0F0"/>
                </a:solidFill>
                <a:latin typeface="SutonnyMJ" pitchFamily="2" charset="0"/>
              </a:rPr>
              <a:t>úv‡b›Umg~n</a:t>
            </a:r>
            <a:r>
              <a:rPr lang="en-US" sz="2400" dirty="0" smtClean="0">
                <a:solidFill>
                  <a:srgbClr val="00B0F0"/>
                </a:solidFill>
                <a:latin typeface="SutonnyMJ" pitchFamily="2" charset="0"/>
              </a:rPr>
              <a:t> kbv³ I </a:t>
            </a:r>
            <a:r>
              <a:rPr lang="en-US" sz="2400" dirty="0" err="1" smtClean="0">
                <a:solidFill>
                  <a:srgbClr val="00B0F0"/>
                </a:solidFill>
                <a:latin typeface="SutonnyMJ" pitchFamily="2" charset="0"/>
              </a:rPr>
              <a:t>mvwf©wms</a:t>
            </a:r>
            <a:r>
              <a:rPr lang="en-US" sz="24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B0F0"/>
                </a:solidFill>
                <a:latin typeface="SutonnyMJ" pitchFamily="2" charset="0"/>
              </a:rPr>
              <a:t>Ki‡Z</a:t>
            </a:r>
            <a:r>
              <a:rPr lang="en-US" sz="24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B0F0"/>
                </a:solidFill>
                <a:latin typeface="SutonnyMJ" pitchFamily="2" charset="0"/>
              </a:rPr>
              <a:t>cvie</a:t>
            </a:r>
            <a:r>
              <a:rPr lang="en-US" sz="2400" dirty="0" smtClean="0">
                <a:solidFill>
                  <a:srgbClr val="00B0F0"/>
                </a:solidFill>
                <a:latin typeface="SutonnyMJ" pitchFamily="2" charset="0"/>
              </a:rPr>
              <a:t>|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2400" dirty="0" err="1" smtClean="0">
                <a:solidFill>
                  <a:srgbClr val="00B0F0"/>
                </a:solidFill>
                <a:latin typeface="SutonnyMJ" pitchFamily="2" charset="0"/>
              </a:rPr>
              <a:t>cÖPvwjZ</a:t>
            </a:r>
            <a:r>
              <a:rPr lang="en-US" sz="24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B0F0"/>
                </a:solidFill>
                <a:latin typeface="SutonnyMJ" pitchFamily="2" charset="0"/>
              </a:rPr>
              <a:t>cvIqvi</a:t>
            </a:r>
            <a:r>
              <a:rPr lang="en-US" sz="24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B0F0"/>
                </a:solidFill>
                <a:latin typeface="SutonnyMJ" pitchFamily="2" charset="0"/>
              </a:rPr>
              <a:t>UªvÝwgkb</a:t>
            </a:r>
            <a:r>
              <a:rPr lang="en-US" sz="2400" dirty="0" smtClean="0">
                <a:solidFill>
                  <a:srgbClr val="00B0F0"/>
                </a:solidFill>
                <a:latin typeface="SutonnyMJ" pitchFamily="2" charset="0"/>
              </a:rPr>
              <a:t> wm‡÷g I </a:t>
            </a:r>
            <a:r>
              <a:rPr lang="en-US" sz="2400" dirty="0" err="1" smtClean="0">
                <a:solidFill>
                  <a:srgbClr val="00B0F0"/>
                </a:solidFill>
                <a:latin typeface="SutonnyMJ" pitchFamily="2" charset="0"/>
              </a:rPr>
              <a:t>Gi</a:t>
            </a:r>
            <a:r>
              <a:rPr lang="en-US" sz="2400" dirty="0" smtClean="0">
                <a:solidFill>
                  <a:srgbClr val="00B0F0"/>
                </a:solidFill>
                <a:latin typeface="SutonnyMJ" pitchFamily="2" charset="0"/>
              </a:rPr>
              <a:t> K‡¤</a:t>
            </a:r>
            <a:r>
              <a:rPr lang="en-US" sz="2400" dirty="0" err="1" smtClean="0">
                <a:solidFill>
                  <a:srgbClr val="00B0F0"/>
                </a:solidFill>
                <a:latin typeface="SutonnyMJ" pitchFamily="2" charset="0"/>
              </a:rPr>
              <a:t>úv‡b›Umg~n</a:t>
            </a:r>
            <a:r>
              <a:rPr lang="en-US" sz="2400" dirty="0" smtClean="0">
                <a:solidFill>
                  <a:srgbClr val="00B0F0"/>
                </a:solidFill>
                <a:latin typeface="SutonnyMJ" pitchFamily="2" charset="0"/>
              </a:rPr>
              <a:t> kbv³ I </a:t>
            </a:r>
            <a:r>
              <a:rPr lang="en-US" sz="2400" dirty="0" err="1" smtClean="0">
                <a:solidFill>
                  <a:srgbClr val="00B0F0"/>
                </a:solidFill>
                <a:latin typeface="SutonnyMJ" pitchFamily="2" charset="0"/>
              </a:rPr>
              <a:t>Ki‡Z</a:t>
            </a:r>
            <a:r>
              <a:rPr lang="en-US" sz="24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B0F0"/>
                </a:solidFill>
                <a:latin typeface="SutonnyMJ" pitchFamily="2" charset="0"/>
              </a:rPr>
              <a:t>cvie</a:t>
            </a:r>
            <a:r>
              <a:rPr lang="en-US" sz="2400" dirty="0" smtClean="0">
                <a:solidFill>
                  <a:srgbClr val="00B0F0"/>
                </a:solidFill>
                <a:latin typeface="SutonnyMJ" pitchFamily="2" charset="0"/>
              </a:rPr>
              <a:t>|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2400" dirty="0" err="1" smtClean="0">
                <a:solidFill>
                  <a:srgbClr val="00B0F0"/>
                </a:solidFill>
                <a:latin typeface="SutonnyMJ" pitchFamily="2" charset="0"/>
              </a:rPr>
              <a:t>cÖPvwjZ</a:t>
            </a:r>
            <a:r>
              <a:rPr lang="en-US" sz="24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B0F0"/>
                </a:solidFill>
                <a:latin typeface="SutonnyMJ" pitchFamily="2" charset="0"/>
              </a:rPr>
              <a:t>cvIqvi</a:t>
            </a:r>
            <a:r>
              <a:rPr lang="en-US" sz="24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B0F0"/>
                </a:solidFill>
                <a:latin typeface="SutonnyMJ" pitchFamily="2" charset="0"/>
              </a:rPr>
              <a:t>UªvÝwgkb</a:t>
            </a:r>
            <a:r>
              <a:rPr lang="en-US" sz="2400" dirty="0" smtClean="0">
                <a:solidFill>
                  <a:srgbClr val="00B0F0"/>
                </a:solidFill>
                <a:latin typeface="SutonnyMJ" pitchFamily="2" charset="0"/>
              </a:rPr>
              <a:t> wm‡÷‡</a:t>
            </a:r>
            <a:r>
              <a:rPr lang="en-US" sz="2400" dirty="0" err="1" smtClean="0">
                <a:solidFill>
                  <a:srgbClr val="00B0F0"/>
                </a:solidFill>
                <a:latin typeface="SutonnyMJ" pitchFamily="2" charset="0"/>
              </a:rPr>
              <a:t>gi</a:t>
            </a:r>
            <a:r>
              <a:rPr lang="en-US" sz="2400" dirty="0" smtClean="0">
                <a:solidFill>
                  <a:srgbClr val="00B0F0"/>
                </a:solidFill>
                <a:latin typeface="SutonnyMJ" pitchFamily="2" charset="0"/>
              </a:rPr>
              <a:t> K‡¤</a:t>
            </a:r>
            <a:r>
              <a:rPr lang="en-US" sz="2400" dirty="0" err="1" smtClean="0">
                <a:solidFill>
                  <a:srgbClr val="00B0F0"/>
                </a:solidFill>
                <a:latin typeface="SutonnyMJ" pitchFamily="2" charset="0"/>
              </a:rPr>
              <a:t>úv‡b›Umg~n</a:t>
            </a:r>
            <a:r>
              <a:rPr lang="en-US" sz="24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B0F0"/>
                </a:solidFill>
                <a:latin typeface="SutonnyMJ" pitchFamily="2" charset="0"/>
              </a:rPr>
              <a:t>c„_Kfv‡e</a:t>
            </a:r>
            <a:r>
              <a:rPr lang="en-US" sz="24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B0F0"/>
                </a:solidFill>
                <a:latin typeface="SutonnyMJ" pitchFamily="2" charset="0"/>
              </a:rPr>
              <a:t>wWm‡g›Uvj</a:t>
            </a:r>
            <a:r>
              <a:rPr lang="en-US" sz="24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B0F0"/>
                </a:solidFill>
                <a:latin typeface="SutonnyMJ" pitchFamily="2" charset="0"/>
              </a:rPr>
              <a:t>Ki‡Z</a:t>
            </a:r>
            <a:r>
              <a:rPr lang="en-US" sz="24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B0F0"/>
                </a:solidFill>
                <a:latin typeface="SutonnyMJ" pitchFamily="2" charset="0"/>
              </a:rPr>
              <a:t>cvie</a:t>
            </a:r>
            <a:r>
              <a:rPr lang="en-US" sz="2400" dirty="0" smtClean="0">
                <a:solidFill>
                  <a:srgbClr val="00B0F0"/>
                </a:solidFill>
                <a:latin typeface="SutonnyMJ" pitchFamily="2" charset="0"/>
              </a:rPr>
              <a:t>|</a:t>
            </a:r>
          </a:p>
          <a:p>
            <a:pPr>
              <a:lnSpc>
                <a:spcPct val="200000"/>
              </a:lnSpc>
            </a:pPr>
            <a:endParaRPr lang="en-US" sz="2400" dirty="0" smtClean="0">
              <a:latin typeface="SutonnyMJ" pitchFamily="2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228600"/>
            <a:ext cx="86106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u="sng" dirty="0" err="1" smtClean="0">
                <a:solidFill>
                  <a:srgbClr val="0070C0"/>
                </a:solidFill>
                <a:latin typeface="SutonnyMJ" pitchFamily="2" charset="0"/>
              </a:rPr>
              <a:t>cvIqvi</a:t>
            </a:r>
            <a:r>
              <a:rPr lang="en-US" sz="2400" b="1" u="sng" dirty="0" smtClean="0">
                <a:solidFill>
                  <a:srgbClr val="0070C0"/>
                </a:solidFill>
                <a:latin typeface="SutonnyMJ" pitchFamily="2" charset="0"/>
              </a:rPr>
              <a:t> </a:t>
            </a:r>
            <a:r>
              <a:rPr lang="en-US" sz="2400" b="1" u="sng" dirty="0" err="1" smtClean="0">
                <a:solidFill>
                  <a:srgbClr val="0070C0"/>
                </a:solidFill>
                <a:latin typeface="SutonnyMJ" pitchFamily="2" charset="0"/>
              </a:rPr>
              <a:t>UªvÝwgkb</a:t>
            </a:r>
            <a:r>
              <a:rPr lang="en-US" sz="2400" b="1" u="sng" dirty="0" smtClean="0">
                <a:solidFill>
                  <a:srgbClr val="0070C0"/>
                </a:solidFill>
                <a:latin typeface="SutonnyMJ" pitchFamily="2" charset="0"/>
              </a:rPr>
              <a:t> wm‡÷</a:t>
            </a:r>
            <a:r>
              <a:rPr lang="en-US" sz="2400" b="1" u="sng" dirty="0" err="1" smtClean="0">
                <a:solidFill>
                  <a:srgbClr val="0070C0"/>
                </a:solidFill>
                <a:latin typeface="SutonnyMJ" pitchFamily="2" charset="0"/>
              </a:rPr>
              <a:t>gt</a:t>
            </a:r>
            <a:endParaRPr lang="en-US" sz="2400" b="1" u="sng" dirty="0" smtClean="0">
              <a:solidFill>
                <a:srgbClr val="0070C0"/>
              </a:solidFill>
              <a:latin typeface="SutonnyMJ" pitchFamily="2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‡h </a:t>
            </a: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</a:rPr>
              <a:t>mKj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</a:rPr>
              <a:t>As‡ki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</a:rPr>
              <a:t>gva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¨‡g </a:t>
            </a: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</a:rPr>
              <a:t>BwÄ‡bi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 kw³‡K </a:t>
            </a: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</a:rPr>
              <a:t>PvKvq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 †</a:t>
            </a: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</a:rPr>
              <a:t>cŠQv‡bv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</a:rPr>
              <a:t>nq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 ‡m¸‡</a:t>
            </a: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</a:rPr>
              <a:t>jv‡K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 GK‡Î </a:t>
            </a: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</a:rPr>
              <a:t>cvIqvi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</a:rPr>
              <a:t>UªvÝwgkb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 wm‡÷g </a:t>
            </a: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</a:rPr>
              <a:t>ev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</a:rPr>
              <a:t>cvIqvi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</a:rPr>
              <a:t>UªvÝwgkb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 wm‡÷g </a:t>
            </a: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</a:rPr>
              <a:t>e‡j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|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‡</a:t>
            </a: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</a:rPr>
              <a:t>gvUihv‡b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</a:rPr>
              <a:t>wewfbœ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</a:rPr>
              <a:t>ai‡bi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</a:rPr>
              <a:t>UªvÝwgkb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 wm‡÷g </a:t>
            </a: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</a:rPr>
              <a:t>e¨envi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</a:rPr>
              <a:t>Kiv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</a:rPr>
              <a:t>nq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|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</a:rPr>
              <a:t>wK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</a:rPr>
              <a:t>ai‡bi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</a:rPr>
              <a:t>UªvÝwgkb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 wm‡÷g </a:t>
            </a: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</a:rPr>
              <a:t>e¨envi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</a:rPr>
              <a:t>Kiv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</a:rPr>
              <a:t>n‡e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</a:rPr>
              <a:t>Zv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</a:rPr>
              <a:t>g~jZ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</a:rPr>
              <a:t>wbf©i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</a:rPr>
              <a:t>K‡i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 ‡</a:t>
            </a: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</a:rPr>
              <a:t>gvUihvb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</a:rPr>
              <a:t>aib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, </a:t>
            </a: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</a:rPr>
              <a:t>BwÄ‡bi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</a:rPr>
              <a:t>Ae¯’vb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</a:rPr>
              <a:t>mvm‡cbkb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 wm‡÷‡</a:t>
            </a: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</a:rPr>
              <a:t>gi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</a:rPr>
              <a:t>aib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</a:rPr>
              <a:t>BZ¨vw`i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</a:rPr>
              <a:t>Dci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|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8600" y="3210848"/>
            <a:ext cx="8915400" cy="37394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u="sng" dirty="0" err="1" smtClean="0">
                <a:solidFill>
                  <a:srgbClr val="0070C0"/>
                </a:solidFill>
                <a:latin typeface="SutonnyMJ" pitchFamily="2" charset="0"/>
              </a:rPr>
              <a:t>cvIqvi</a:t>
            </a:r>
            <a:r>
              <a:rPr lang="en-US" sz="2400" b="1" u="sng" dirty="0" smtClean="0">
                <a:solidFill>
                  <a:srgbClr val="0070C0"/>
                </a:solidFill>
                <a:latin typeface="SutonnyMJ" pitchFamily="2" charset="0"/>
              </a:rPr>
              <a:t> </a:t>
            </a:r>
            <a:r>
              <a:rPr lang="en-US" sz="2400" b="1" u="sng" dirty="0" err="1" smtClean="0">
                <a:solidFill>
                  <a:srgbClr val="0070C0"/>
                </a:solidFill>
                <a:latin typeface="SutonnyMJ" pitchFamily="2" charset="0"/>
              </a:rPr>
              <a:t>UªvÝwgkb</a:t>
            </a:r>
            <a:r>
              <a:rPr lang="en-US" sz="2400" b="1" u="sng" dirty="0" smtClean="0">
                <a:solidFill>
                  <a:srgbClr val="0070C0"/>
                </a:solidFill>
                <a:latin typeface="SutonnyMJ" pitchFamily="2" charset="0"/>
              </a:rPr>
              <a:t> wm‡÷g </a:t>
            </a:r>
            <a:r>
              <a:rPr lang="en-US" sz="2400" b="1" u="sng" dirty="0" err="1" smtClean="0">
                <a:solidFill>
                  <a:srgbClr val="0070C0"/>
                </a:solidFill>
                <a:latin typeface="SutonnyMJ" pitchFamily="2" charset="0"/>
              </a:rPr>
              <a:t>Gi</a:t>
            </a:r>
            <a:r>
              <a:rPr lang="en-US" sz="2400" b="1" u="sng" dirty="0" smtClean="0">
                <a:solidFill>
                  <a:srgbClr val="0070C0"/>
                </a:solidFill>
                <a:latin typeface="SutonnyMJ" pitchFamily="2" charset="0"/>
              </a:rPr>
              <a:t> </a:t>
            </a:r>
            <a:r>
              <a:rPr lang="en-US" sz="2400" b="1" u="sng" dirty="0" err="1" smtClean="0">
                <a:solidFill>
                  <a:srgbClr val="0070C0"/>
                </a:solidFill>
                <a:latin typeface="SutonnyMJ" pitchFamily="2" charset="0"/>
              </a:rPr>
              <a:t>BDwbUmg~nt</a:t>
            </a:r>
            <a:endParaRPr lang="en-US" sz="2400" b="1" u="sng" dirty="0" smtClean="0">
              <a:solidFill>
                <a:srgbClr val="0070C0"/>
              </a:solidFill>
              <a:latin typeface="SutonnyMJ" pitchFamily="2" charset="0"/>
            </a:endParaRPr>
          </a:p>
          <a:p>
            <a:pPr lvl="3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</a:rPr>
              <a:t>mvg‡b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</a:rPr>
              <a:t>BwÄb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</a:rPr>
              <a:t>wcQ‡bi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</a:rPr>
              <a:t>PvKv‡Z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</a:rPr>
              <a:t>WªvBf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|</a:t>
            </a:r>
          </a:p>
          <a:p>
            <a:pPr lvl="3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</a:rPr>
              <a:t>mvg‡b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</a:rPr>
              <a:t>BwÄb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</a:rPr>
              <a:t>mvg‡bi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</a:rPr>
              <a:t>PvKv‡Z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</a:rPr>
              <a:t>WªvBf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|</a:t>
            </a:r>
          </a:p>
          <a:p>
            <a:pPr lvl="3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</a:rPr>
              <a:t>Pvi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</a:rPr>
              <a:t>PvKv‡Z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</a:rPr>
              <a:t>WªvBf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|</a:t>
            </a:r>
          </a:p>
          <a:p>
            <a:pPr lvl="3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</a:rPr>
              <a:t>wcQ‡b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</a:rPr>
              <a:t>BwÄb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</a:rPr>
              <a:t>wcQ‡bi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</a:rPr>
              <a:t>PvKv‡Z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</a:rPr>
              <a:t>WªvBf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|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endParaRPr lang="en-US" dirty="0" smtClean="0">
              <a:latin typeface="SutonnyMJ" pitchFamily="2" charset="0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latin typeface="SutonnyMJ" pitchFamily="2" charset="0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latin typeface="SutonnyMJ" pitchFamily="2" charset="0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latin typeface="SutonnyMJ" pitchFamily="2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524000"/>
            <a:ext cx="8763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err="1" smtClean="0">
                <a:solidFill>
                  <a:srgbClr val="0070C0"/>
                </a:solidFill>
                <a:latin typeface="SutonnyMJ" pitchFamily="2" charset="0"/>
              </a:rPr>
              <a:t>cvIqvi</a:t>
            </a:r>
            <a:r>
              <a:rPr lang="en-US" sz="2000" b="1" u="sng" dirty="0" smtClean="0">
                <a:solidFill>
                  <a:srgbClr val="0070C0"/>
                </a:solidFill>
                <a:latin typeface="SutonnyMJ" pitchFamily="2" charset="0"/>
              </a:rPr>
              <a:t> </a:t>
            </a:r>
            <a:r>
              <a:rPr lang="en-US" sz="2000" b="1" u="sng" dirty="0" err="1" smtClean="0">
                <a:solidFill>
                  <a:srgbClr val="0070C0"/>
                </a:solidFill>
                <a:latin typeface="SutonnyMJ" pitchFamily="2" charset="0"/>
              </a:rPr>
              <a:t>UªvÝwgkb</a:t>
            </a:r>
            <a:r>
              <a:rPr lang="en-US" sz="2000" b="1" u="sng" dirty="0" smtClean="0">
                <a:solidFill>
                  <a:srgbClr val="0070C0"/>
                </a:solidFill>
                <a:latin typeface="SutonnyMJ" pitchFamily="2" charset="0"/>
              </a:rPr>
              <a:t> wm‡÷g </a:t>
            </a:r>
            <a:r>
              <a:rPr lang="en-US" sz="2000" b="1" u="sng" dirty="0" err="1" smtClean="0">
                <a:solidFill>
                  <a:srgbClr val="0070C0"/>
                </a:solidFill>
                <a:latin typeface="SutonnyMJ" pitchFamily="2" charset="0"/>
              </a:rPr>
              <a:t>Gi</a:t>
            </a:r>
            <a:r>
              <a:rPr lang="en-US" sz="2000" b="1" u="sng" dirty="0" smtClean="0">
                <a:solidFill>
                  <a:srgbClr val="0070C0"/>
                </a:solidFill>
                <a:latin typeface="SutonnyMJ" pitchFamily="2" charset="0"/>
              </a:rPr>
              <a:t> </a:t>
            </a:r>
            <a:r>
              <a:rPr lang="en-US" sz="2000" b="1" u="sng" dirty="0" err="1" smtClean="0">
                <a:solidFill>
                  <a:srgbClr val="0070C0"/>
                </a:solidFill>
                <a:latin typeface="SutonnyMJ" pitchFamily="2" charset="0"/>
              </a:rPr>
              <a:t>cÖavb</a:t>
            </a:r>
            <a:r>
              <a:rPr lang="en-US" sz="2000" b="1" u="sng" dirty="0" smtClean="0">
                <a:solidFill>
                  <a:srgbClr val="0070C0"/>
                </a:solidFill>
                <a:latin typeface="SutonnyMJ" pitchFamily="2" charset="0"/>
              </a:rPr>
              <a:t> </a:t>
            </a:r>
            <a:r>
              <a:rPr lang="en-US" sz="2000" b="1" u="sng" dirty="0" err="1" smtClean="0">
                <a:solidFill>
                  <a:srgbClr val="0070C0"/>
                </a:solidFill>
                <a:latin typeface="SutonnyMJ" pitchFamily="2" charset="0"/>
              </a:rPr>
              <a:t>Askmg~nt</a:t>
            </a:r>
            <a:endParaRPr lang="en-US" sz="2000" b="1" u="sng" dirty="0" smtClean="0">
              <a:solidFill>
                <a:srgbClr val="0070C0"/>
              </a:solidFill>
              <a:latin typeface="SutonnyMJ" pitchFamily="2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000" b="1" u="sng" dirty="0" err="1" smtClean="0">
                <a:solidFill>
                  <a:srgbClr val="0070C0"/>
                </a:solidFill>
                <a:latin typeface="SutonnyMJ" pitchFamily="2" charset="0"/>
              </a:rPr>
              <a:t>K¬vP</a:t>
            </a:r>
            <a:endParaRPr lang="en-US" sz="2000" b="1" u="sng" dirty="0" smtClean="0">
              <a:solidFill>
                <a:srgbClr val="0070C0"/>
              </a:solidFill>
              <a:latin typeface="SutonnyMJ" pitchFamily="2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000" b="1" u="sng" dirty="0" err="1" smtClean="0">
                <a:solidFill>
                  <a:srgbClr val="0070C0"/>
                </a:solidFill>
                <a:latin typeface="SutonnyMJ" pitchFamily="2" charset="0"/>
              </a:rPr>
              <a:t>wMqvi</a:t>
            </a:r>
            <a:r>
              <a:rPr lang="en-US" sz="2000" b="1" u="sng" dirty="0" smtClean="0">
                <a:solidFill>
                  <a:srgbClr val="0070C0"/>
                </a:solidFill>
                <a:latin typeface="SutonnyMJ" pitchFamily="2" charset="0"/>
              </a:rPr>
              <a:t> e·</a:t>
            </a:r>
          </a:p>
          <a:p>
            <a:pPr>
              <a:buFont typeface="Wingdings" pitchFamily="2" charset="2"/>
              <a:buChar char="Ø"/>
            </a:pPr>
            <a:r>
              <a:rPr lang="en-US" sz="2000" b="1" u="sng" dirty="0" err="1" smtClean="0">
                <a:solidFill>
                  <a:srgbClr val="0070C0"/>
                </a:solidFill>
                <a:latin typeface="SutonnyMJ" pitchFamily="2" charset="0"/>
              </a:rPr>
              <a:t>MÖæ‡cjvi</a:t>
            </a:r>
            <a:r>
              <a:rPr lang="en-US" sz="2000" b="1" u="sng" dirty="0" smtClean="0">
                <a:solidFill>
                  <a:srgbClr val="0070C0"/>
                </a:solidFill>
                <a:latin typeface="SutonnyMJ" pitchFamily="2" charset="0"/>
              </a:rPr>
              <a:t> </a:t>
            </a:r>
            <a:r>
              <a:rPr lang="en-US" sz="2000" b="1" u="sng" dirty="0" err="1" smtClean="0">
                <a:solidFill>
                  <a:srgbClr val="0070C0"/>
                </a:solidFill>
                <a:latin typeface="SutonnyMJ" pitchFamily="2" charset="0"/>
              </a:rPr>
              <a:t>k¨vdU</a:t>
            </a:r>
            <a:r>
              <a:rPr lang="en-US" sz="2000" b="1" u="sng" dirty="0" smtClean="0">
                <a:solidFill>
                  <a:srgbClr val="0070C0"/>
                </a:solidFill>
                <a:latin typeface="SutonnyMJ" pitchFamily="2" charset="0"/>
              </a:rPr>
              <a:t> I </a:t>
            </a:r>
            <a:r>
              <a:rPr lang="en-US" sz="2000" b="1" u="sng" dirty="0" err="1" smtClean="0">
                <a:solidFill>
                  <a:srgbClr val="0070C0"/>
                </a:solidFill>
                <a:latin typeface="SutonnyMJ" pitchFamily="2" charset="0"/>
              </a:rPr>
              <a:t>BDwbfv‡m©j</a:t>
            </a:r>
            <a:r>
              <a:rPr lang="en-US" sz="2000" b="1" u="sng" dirty="0" smtClean="0">
                <a:solidFill>
                  <a:srgbClr val="0070C0"/>
                </a:solidFill>
                <a:latin typeface="SutonnyMJ" pitchFamily="2" charset="0"/>
              </a:rPr>
              <a:t> </a:t>
            </a:r>
            <a:r>
              <a:rPr lang="en-US" sz="2000" b="1" u="sng" dirty="0" err="1" smtClean="0">
                <a:solidFill>
                  <a:srgbClr val="0070C0"/>
                </a:solidFill>
                <a:latin typeface="SutonnyMJ" pitchFamily="2" charset="0"/>
              </a:rPr>
              <a:t>R‡q›U</a:t>
            </a:r>
            <a:endParaRPr lang="en-US" sz="2000" b="1" u="sng" dirty="0" smtClean="0">
              <a:solidFill>
                <a:srgbClr val="0070C0"/>
              </a:solidFill>
              <a:latin typeface="SutonnyMJ" pitchFamily="2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000" b="1" u="sng" dirty="0" err="1" smtClean="0">
                <a:solidFill>
                  <a:srgbClr val="0070C0"/>
                </a:solidFill>
                <a:latin typeface="SutonnyMJ" pitchFamily="2" charset="0"/>
              </a:rPr>
              <a:t>wWdv‡iwÝqvj</a:t>
            </a:r>
            <a:endParaRPr lang="en-US" sz="2000" b="1" u="sng" dirty="0" smtClean="0">
              <a:solidFill>
                <a:srgbClr val="0070C0"/>
              </a:solidFill>
              <a:latin typeface="SutonnyMJ" pitchFamily="2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000" b="1" u="sng" dirty="0" err="1" smtClean="0">
                <a:solidFill>
                  <a:srgbClr val="0070C0"/>
                </a:solidFill>
                <a:latin typeface="SutonnyMJ" pitchFamily="2" charset="0"/>
              </a:rPr>
              <a:t>WªvBf</a:t>
            </a:r>
            <a:r>
              <a:rPr lang="en-US" sz="2000" b="1" u="sng" dirty="0" smtClean="0">
                <a:solidFill>
                  <a:srgbClr val="0070C0"/>
                </a:solidFill>
                <a:latin typeface="SutonnyMJ" pitchFamily="2" charset="0"/>
              </a:rPr>
              <a:t> </a:t>
            </a:r>
            <a:r>
              <a:rPr lang="en-US" sz="2000" b="1" u="sng" dirty="0" err="1" smtClean="0">
                <a:solidFill>
                  <a:srgbClr val="0070C0"/>
                </a:solidFill>
                <a:latin typeface="SutonnyMJ" pitchFamily="2" charset="0"/>
              </a:rPr>
              <a:t>A¨v</a:t>
            </a:r>
            <a:r>
              <a:rPr lang="en-US" sz="2000" b="1" u="sng" dirty="0" smtClean="0">
                <a:solidFill>
                  <a:srgbClr val="0070C0"/>
                </a:solidFill>
                <a:latin typeface="SutonnyMJ" pitchFamily="2" charset="0"/>
              </a:rPr>
              <a:t>‡·j </a:t>
            </a:r>
            <a:r>
              <a:rPr lang="en-US" sz="2000" b="1" u="sng" dirty="0" err="1" smtClean="0">
                <a:solidFill>
                  <a:srgbClr val="0070C0"/>
                </a:solidFill>
                <a:latin typeface="SutonnyMJ" pitchFamily="2" charset="0"/>
              </a:rPr>
              <a:t>k¨vdU</a:t>
            </a:r>
            <a:endParaRPr lang="en-US" sz="2000" b="1" u="sng" dirty="0" smtClean="0">
              <a:solidFill>
                <a:srgbClr val="0070C0"/>
              </a:solidFill>
              <a:latin typeface="SutonnyMJ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" y="3505200"/>
            <a:ext cx="8763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err="1" smtClean="0">
                <a:solidFill>
                  <a:srgbClr val="0070C0"/>
                </a:solidFill>
                <a:latin typeface="SutonnyMJ" pitchFamily="2" charset="0"/>
              </a:rPr>
              <a:t>K¬vP</a:t>
            </a:r>
            <a:r>
              <a:rPr lang="en-US" sz="2000" b="1" u="sng" dirty="0" smtClean="0">
                <a:solidFill>
                  <a:srgbClr val="0070C0"/>
                </a:solidFill>
                <a:latin typeface="SutonnyMJ" pitchFamily="2" charset="0"/>
              </a:rPr>
              <a:t> wm‡÷</a:t>
            </a:r>
            <a:r>
              <a:rPr lang="en-US" sz="2000" b="1" u="sng" dirty="0" err="1" smtClean="0">
                <a:solidFill>
                  <a:srgbClr val="0070C0"/>
                </a:solidFill>
                <a:latin typeface="SutonnyMJ" pitchFamily="2" charset="0"/>
              </a:rPr>
              <a:t>gt</a:t>
            </a:r>
            <a:endParaRPr lang="en-US" sz="2000" b="1" u="sng" dirty="0" smtClean="0">
              <a:solidFill>
                <a:srgbClr val="0070C0"/>
              </a:solidFill>
              <a:latin typeface="SutonnyMJ" pitchFamily="2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000" b="1" u="sng" dirty="0" err="1" smtClean="0">
                <a:solidFill>
                  <a:srgbClr val="0070C0"/>
                </a:solidFill>
                <a:latin typeface="SutonnyMJ" pitchFamily="2" charset="0"/>
              </a:rPr>
              <a:t>K¬vP</a:t>
            </a:r>
            <a:r>
              <a:rPr lang="en-US" sz="2000" b="1" u="sng" dirty="0" smtClean="0">
                <a:solidFill>
                  <a:srgbClr val="0070C0"/>
                </a:solidFill>
                <a:latin typeface="SutonnyMJ" pitchFamily="2" charset="0"/>
              </a:rPr>
              <a:t> ‡</a:t>
            </a:r>
            <a:r>
              <a:rPr lang="en-US" sz="2000" b="1" u="sng" dirty="0" err="1" smtClean="0">
                <a:solidFill>
                  <a:srgbClr val="0070C0"/>
                </a:solidFill>
                <a:latin typeface="SutonnyMJ" pitchFamily="2" charset="0"/>
              </a:rPr>
              <a:t>gvUihv‡bi</a:t>
            </a:r>
            <a:r>
              <a:rPr lang="en-US" sz="2000" b="1" u="sng" dirty="0" smtClean="0">
                <a:solidFill>
                  <a:srgbClr val="0070C0"/>
                </a:solidFill>
                <a:latin typeface="SutonnyMJ" pitchFamily="2" charset="0"/>
              </a:rPr>
              <a:t> </a:t>
            </a:r>
            <a:r>
              <a:rPr lang="en-US" sz="2000" b="1" u="sng" dirty="0" err="1" smtClean="0">
                <a:solidFill>
                  <a:srgbClr val="0070C0"/>
                </a:solidFill>
                <a:latin typeface="SutonnyMJ" pitchFamily="2" charset="0"/>
              </a:rPr>
              <a:t>cvIqvi</a:t>
            </a:r>
            <a:r>
              <a:rPr lang="en-US" sz="2000" b="1" u="sng" dirty="0" smtClean="0">
                <a:solidFill>
                  <a:srgbClr val="0070C0"/>
                </a:solidFill>
                <a:latin typeface="SutonnyMJ" pitchFamily="2" charset="0"/>
              </a:rPr>
              <a:t> </a:t>
            </a:r>
            <a:r>
              <a:rPr lang="en-US" sz="2000" b="1" u="sng" dirty="0" err="1" smtClean="0">
                <a:solidFill>
                  <a:srgbClr val="0070C0"/>
                </a:solidFill>
                <a:latin typeface="SutonnyMJ" pitchFamily="2" charset="0"/>
              </a:rPr>
              <a:t>UªvÝwgkb</a:t>
            </a:r>
            <a:r>
              <a:rPr lang="en-US" sz="2000" b="1" u="sng" dirty="0" smtClean="0">
                <a:solidFill>
                  <a:srgbClr val="0070C0"/>
                </a:solidFill>
                <a:latin typeface="SutonnyMJ" pitchFamily="2" charset="0"/>
              </a:rPr>
              <a:t> wm‡÷‡</a:t>
            </a:r>
            <a:r>
              <a:rPr lang="en-US" sz="2000" b="1" u="sng" dirty="0" err="1" smtClean="0">
                <a:solidFill>
                  <a:srgbClr val="0070C0"/>
                </a:solidFill>
                <a:latin typeface="SutonnyMJ" pitchFamily="2" charset="0"/>
              </a:rPr>
              <a:t>gi</a:t>
            </a:r>
            <a:r>
              <a:rPr lang="en-US" sz="2000" b="1" u="sng" dirty="0" smtClean="0">
                <a:solidFill>
                  <a:srgbClr val="0070C0"/>
                </a:solidFill>
                <a:latin typeface="SutonnyMJ" pitchFamily="2" charset="0"/>
              </a:rPr>
              <a:t> </a:t>
            </a:r>
            <a:r>
              <a:rPr lang="en-US" sz="2000" b="1" u="sng" dirty="0" err="1" smtClean="0">
                <a:solidFill>
                  <a:srgbClr val="0070C0"/>
                </a:solidFill>
                <a:latin typeface="SutonnyMJ" pitchFamily="2" charset="0"/>
              </a:rPr>
              <a:t>GKwU</a:t>
            </a:r>
            <a:r>
              <a:rPr lang="en-US" sz="2000" b="1" u="sng" dirty="0" smtClean="0">
                <a:solidFill>
                  <a:srgbClr val="0070C0"/>
                </a:solidFill>
                <a:latin typeface="SutonnyMJ" pitchFamily="2" charset="0"/>
              </a:rPr>
              <a:t> ¸</a:t>
            </a:r>
            <a:r>
              <a:rPr lang="en-US" sz="2000" b="1" u="sng" dirty="0" err="1" smtClean="0">
                <a:solidFill>
                  <a:srgbClr val="0070C0"/>
                </a:solidFill>
                <a:latin typeface="SutonnyMJ" pitchFamily="2" charset="0"/>
              </a:rPr>
              <a:t>iæZ¡c~Y</a:t>
            </a:r>
            <a:r>
              <a:rPr lang="en-US" sz="2000" b="1" u="sng" dirty="0" smtClean="0">
                <a:solidFill>
                  <a:srgbClr val="0070C0"/>
                </a:solidFill>
                <a:latin typeface="SutonnyMJ" pitchFamily="2" charset="0"/>
              </a:rPr>
              <a:t>© Ask|</a:t>
            </a:r>
          </a:p>
          <a:p>
            <a:pPr>
              <a:buFont typeface="Wingdings" pitchFamily="2" charset="2"/>
              <a:buChar char="Ø"/>
            </a:pPr>
            <a:r>
              <a:rPr lang="en-US" sz="2000" b="1" u="sng" dirty="0" err="1" smtClean="0">
                <a:solidFill>
                  <a:srgbClr val="0070C0"/>
                </a:solidFill>
                <a:latin typeface="SutonnyMJ" pitchFamily="2" charset="0"/>
              </a:rPr>
              <a:t>GwU</a:t>
            </a:r>
            <a:r>
              <a:rPr lang="en-US" sz="2000" b="1" u="sng" dirty="0" smtClean="0">
                <a:solidFill>
                  <a:srgbClr val="0070C0"/>
                </a:solidFill>
                <a:latin typeface="SutonnyMJ" pitchFamily="2" charset="0"/>
              </a:rPr>
              <a:t> </a:t>
            </a:r>
            <a:r>
              <a:rPr lang="en-US" sz="2000" b="1" u="sng" dirty="0" err="1" smtClean="0">
                <a:solidFill>
                  <a:srgbClr val="0070C0"/>
                </a:solidFill>
                <a:latin typeface="SutonnyMJ" pitchFamily="2" charset="0"/>
              </a:rPr>
              <a:t>GKwU</a:t>
            </a:r>
            <a:r>
              <a:rPr lang="en-US" sz="2000" b="1" u="sng" dirty="0" smtClean="0">
                <a:solidFill>
                  <a:srgbClr val="0070C0"/>
                </a:solidFill>
                <a:latin typeface="SutonnyMJ" pitchFamily="2" charset="0"/>
              </a:rPr>
              <a:t> </a:t>
            </a:r>
            <a:r>
              <a:rPr lang="en-US" sz="2000" b="1" u="sng" dirty="0" err="1" smtClean="0">
                <a:solidFill>
                  <a:srgbClr val="0070C0"/>
                </a:solidFill>
                <a:latin typeface="SutonnyMJ" pitchFamily="2" charset="0"/>
              </a:rPr>
              <a:t>A¯’vqx</a:t>
            </a:r>
            <a:r>
              <a:rPr lang="en-US" sz="2000" b="1" u="sng" dirty="0" smtClean="0">
                <a:solidFill>
                  <a:srgbClr val="0070C0"/>
                </a:solidFill>
                <a:latin typeface="SutonnyMJ" pitchFamily="2" charset="0"/>
              </a:rPr>
              <a:t> </a:t>
            </a:r>
            <a:r>
              <a:rPr lang="en-US" sz="2000" b="1" u="sng" dirty="0" err="1" smtClean="0">
                <a:solidFill>
                  <a:srgbClr val="0070C0"/>
                </a:solidFill>
                <a:latin typeface="SutonnyMJ" pitchFamily="2" charset="0"/>
              </a:rPr>
              <a:t>ms‡hvMKvix</a:t>
            </a:r>
            <a:r>
              <a:rPr lang="en-US" sz="2000" b="1" u="sng" dirty="0" smtClean="0">
                <a:solidFill>
                  <a:srgbClr val="0070C0"/>
                </a:solidFill>
                <a:latin typeface="SutonnyMJ" pitchFamily="2" charset="0"/>
              </a:rPr>
              <a:t> </a:t>
            </a:r>
            <a:r>
              <a:rPr lang="en-US" sz="2000" b="1" u="sng" dirty="0" err="1" smtClean="0">
                <a:solidFill>
                  <a:srgbClr val="0070C0"/>
                </a:solidFill>
                <a:latin typeface="SutonnyMJ" pitchFamily="2" charset="0"/>
              </a:rPr>
              <a:t>hš</a:t>
            </a:r>
            <a:r>
              <a:rPr lang="en-US" sz="2000" b="1" u="sng" dirty="0" smtClean="0">
                <a:solidFill>
                  <a:srgbClr val="0070C0"/>
                </a:solidFill>
                <a:latin typeface="SutonnyMJ" pitchFamily="2" charset="0"/>
              </a:rPr>
              <a:t>¿ </a:t>
            </a:r>
            <a:r>
              <a:rPr lang="en-US" sz="2000" b="1" u="sng" dirty="0" err="1" smtClean="0">
                <a:solidFill>
                  <a:srgbClr val="0070C0"/>
                </a:solidFill>
                <a:latin typeface="SutonnyMJ" pitchFamily="2" charset="0"/>
              </a:rPr>
              <a:t>ev</a:t>
            </a:r>
            <a:r>
              <a:rPr lang="en-US" sz="2000" b="1" u="sng" dirty="0" smtClean="0">
                <a:solidFill>
                  <a:srgbClr val="0070C0"/>
                </a:solidFill>
                <a:latin typeface="SutonnyMJ" pitchFamily="2" charset="0"/>
              </a:rPr>
              <a:t> †</a:t>
            </a:r>
            <a:r>
              <a:rPr lang="en-US" sz="2000" b="1" u="sng" dirty="0" err="1" smtClean="0">
                <a:solidFill>
                  <a:srgbClr val="0070C0"/>
                </a:solidFill>
                <a:latin typeface="SutonnyMJ" pitchFamily="2" charset="0"/>
              </a:rPr>
              <a:t>gKvwbRg</a:t>
            </a:r>
            <a:r>
              <a:rPr lang="en-US" sz="2000" b="1" u="sng" dirty="0" smtClean="0">
                <a:solidFill>
                  <a:srgbClr val="0070C0"/>
                </a:solidFill>
                <a:latin typeface="SutonnyMJ" pitchFamily="2" charset="0"/>
              </a:rPr>
              <a:t>|</a:t>
            </a:r>
          </a:p>
          <a:p>
            <a:pPr>
              <a:buFont typeface="Wingdings" pitchFamily="2" charset="2"/>
              <a:buChar char="Ø"/>
            </a:pPr>
            <a:r>
              <a:rPr lang="en-US" sz="2000" b="1" u="sng" dirty="0" err="1" smtClean="0">
                <a:solidFill>
                  <a:srgbClr val="0070C0"/>
                </a:solidFill>
                <a:latin typeface="SutonnyMJ" pitchFamily="2" charset="0"/>
              </a:rPr>
              <a:t>hv</a:t>
            </a:r>
            <a:r>
              <a:rPr lang="en-US" sz="2000" b="1" u="sng" dirty="0" smtClean="0">
                <a:solidFill>
                  <a:srgbClr val="0070C0"/>
                </a:solidFill>
                <a:latin typeface="SutonnyMJ" pitchFamily="2" charset="0"/>
              </a:rPr>
              <a:t> </a:t>
            </a:r>
            <a:r>
              <a:rPr lang="en-US" sz="2000" b="1" u="sng" dirty="0" err="1" smtClean="0">
                <a:solidFill>
                  <a:srgbClr val="0070C0"/>
                </a:solidFill>
                <a:latin typeface="SutonnyMJ" pitchFamily="2" charset="0"/>
              </a:rPr>
              <a:t>BwÄb</a:t>
            </a:r>
            <a:r>
              <a:rPr lang="en-US" sz="2000" b="1" u="sng" dirty="0" smtClean="0">
                <a:solidFill>
                  <a:srgbClr val="0070C0"/>
                </a:solidFill>
                <a:latin typeface="SutonnyMJ" pitchFamily="2" charset="0"/>
              </a:rPr>
              <a:t> I </a:t>
            </a:r>
            <a:r>
              <a:rPr lang="en-US" sz="2000" b="1" u="sng" dirty="0" err="1" smtClean="0">
                <a:solidFill>
                  <a:srgbClr val="0070C0"/>
                </a:solidFill>
                <a:latin typeface="SutonnyMJ" pitchFamily="2" charset="0"/>
              </a:rPr>
              <a:t>wMqvi</a:t>
            </a:r>
            <a:r>
              <a:rPr lang="en-US" sz="2000" b="1" u="sng" dirty="0" smtClean="0">
                <a:solidFill>
                  <a:srgbClr val="0070C0"/>
                </a:solidFill>
                <a:latin typeface="SutonnyMJ" pitchFamily="2" charset="0"/>
              </a:rPr>
              <a:t> e‡·</a:t>
            </a:r>
            <a:r>
              <a:rPr lang="en-US" sz="2000" b="1" u="sng" dirty="0" err="1" smtClean="0">
                <a:solidFill>
                  <a:srgbClr val="0070C0"/>
                </a:solidFill>
                <a:latin typeface="SutonnyMJ" pitchFamily="2" charset="0"/>
              </a:rPr>
              <a:t>i</a:t>
            </a:r>
            <a:r>
              <a:rPr lang="en-US" sz="2000" b="1" u="sng" dirty="0" smtClean="0">
                <a:solidFill>
                  <a:srgbClr val="0070C0"/>
                </a:solidFill>
                <a:latin typeface="SutonnyMJ" pitchFamily="2" charset="0"/>
              </a:rPr>
              <a:t> </a:t>
            </a:r>
            <a:r>
              <a:rPr lang="en-US" sz="2000" b="1" u="sng" dirty="0" err="1" smtClean="0">
                <a:solidFill>
                  <a:srgbClr val="0070C0"/>
                </a:solidFill>
                <a:latin typeface="SutonnyMJ" pitchFamily="2" charset="0"/>
              </a:rPr>
              <a:t>gv‡S</a:t>
            </a:r>
            <a:r>
              <a:rPr lang="en-US" sz="2000" b="1" u="sng" dirty="0" smtClean="0">
                <a:solidFill>
                  <a:srgbClr val="0070C0"/>
                </a:solidFill>
                <a:latin typeface="SutonnyMJ" pitchFamily="2" charset="0"/>
              </a:rPr>
              <a:t> </a:t>
            </a:r>
            <a:r>
              <a:rPr lang="en-US" sz="2000" b="1" u="sng" dirty="0" err="1" smtClean="0">
                <a:solidFill>
                  <a:srgbClr val="0070C0"/>
                </a:solidFill>
                <a:latin typeface="SutonnyMJ" pitchFamily="2" charset="0"/>
              </a:rPr>
              <a:t>A¯’vqx</a:t>
            </a:r>
            <a:r>
              <a:rPr lang="en-US" sz="2000" b="1" u="sng" dirty="0" smtClean="0">
                <a:solidFill>
                  <a:srgbClr val="0070C0"/>
                </a:solidFill>
                <a:latin typeface="SutonnyMJ" pitchFamily="2" charset="0"/>
              </a:rPr>
              <a:t> </a:t>
            </a:r>
            <a:r>
              <a:rPr lang="en-US" sz="2000" b="1" u="sng" dirty="0" err="1" smtClean="0">
                <a:solidFill>
                  <a:srgbClr val="0070C0"/>
                </a:solidFill>
                <a:latin typeface="SutonnyMJ" pitchFamily="2" charset="0"/>
              </a:rPr>
              <a:t>ms‡hvM</a:t>
            </a:r>
            <a:r>
              <a:rPr lang="en-US" sz="2000" b="1" u="sng" dirty="0" smtClean="0">
                <a:solidFill>
                  <a:srgbClr val="0070C0"/>
                </a:solidFill>
                <a:latin typeface="SutonnyMJ" pitchFamily="2" charset="0"/>
              </a:rPr>
              <a:t> ¯’&amp;</a:t>
            </a:r>
            <a:r>
              <a:rPr lang="en-US" sz="2000" b="1" u="sng" dirty="0" err="1" smtClean="0">
                <a:solidFill>
                  <a:srgbClr val="0070C0"/>
                </a:solidFill>
                <a:latin typeface="SutonnyMJ" pitchFamily="2" charset="0"/>
              </a:rPr>
              <a:t>vcb</a:t>
            </a:r>
            <a:r>
              <a:rPr lang="en-US" sz="2000" b="1" u="sng" dirty="0" smtClean="0">
                <a:solidFill>
                  <a:srgbClr val="0070C0"/>
                </a:solidFill>
                <a:latin typeface="SutonnyMJ" pitchFamily="2" charset="0"/>
              </a:rPr>
              <a:t> </a:t>
            </a:r>
            <a:r>
              <a:rPr lang="en-US" sz="2000" b="1" u="sng" dirty="0" err="1" smtClean="0">
                <a:solidFill>
                  <a:srgbClr val="0070C0"/>
                </a:solidFill>
                <a:latin typeface="SutonnyMJ" pitchFamily="2" charset="0"/>
              </a:rPr>
              <a:t>K‡i</a:t>
            </a:r>
            <a:r>
              <a:rPr lang="en-US" sz="2000" b="1" u="sng" dirty="0" smtClean="0">
                <a:solidFill>
                  <a:srgbClr val="0070C0"/>
                </a:solidFill>
                <a:latin typeface="SutonnyMJ" pitchFamily="2" charset="0"/>
              </a:rPr>
              <a:t> </a:t>
            </a:r>
            <a:r>
              <a:rPr lang="en-US" sz="2000" b="1" u="sng" dirty="0" err="1" smtClean="0">
                <a:solidFill>
                  <a:srgbClr val="0070C0"/>
                </a:solidFill>
                <a:latin typeface="SutonnyMJ" pitchFamily="2" charset="0"/>
              </a:rPr>
              <a:t>Ges</a:t>
            </a:r>
            <a:r>
              <a:rPr lang="en-US" sz="2000" b="1" u="sng" dirty="0" smtClean="0">
                <a:solidFill>
                  <a:srgbClr val="0070C0"/>
                </a:solidFill>
                <a:latin typeface="SutonnyMJ" pitchFamily="2" charset="0"/>
              </a:rPr>
              <a:t> </a:t>
            </a:r>
            <a:r>
              <a:rPr lang="en-US" sz="2000" b="1" u="sng" dirty="0" err="1" smtClean="0">
                <a:solidFill>
                  <a:srgbClr val="0070C0"/>
                </a:solidFill>
                <a:latin typeface="SutonnyMJ" pitchFamily="2" charset="0"/>
              </a:rPr>
              <a:t>cÖ‡qvR‡b</a:t>
            </a:r>
            <a:r>
              <a:rPr lang="en-US" sz="2000" b="1" u="sng" dirty="0" smtClean="0">
                <a:solidFill>
                  <a:srgbClr val="0070C0"/>
                </a:solidFill>
                <a:latin typeface="SutonnyMJ" pitchFamily="2" charset="0"/>
              </a:rPr>
              <a:t> D³ </a:t>
            </a:r>
            <a:r>
              <a:rPr lang="en-US" sz="2000" b="1" u="sng" dirty="0" err="1" smtClean="0">
                <a:solidFill>
                  <a:srgbClr val="0070C0"/>
                </a:solidFill>
                <a:latin typeface="SutonnyMJ" pitchFamily="2" charset="0"/>
              </a:rPr>
              <a:t>ms‡hvM‡K</a:t>
            </a:r>
            <a:r>
              <a:rPr lang="en-US" sz="2000" b="1" u="sng" dirty="0" smtClean="0">
                <a:solidFill>
                  <a:srgbClr val="0070C0"/>
                </a:solidFill>
                <a:latin typeface="SutonnyMJ" pitchFamily="2" charset="0"/>
              </a:rPr>
              <a:t> </a:t>
            </a:r>
            <a:r>
              <a:rPr lang="en-US" sz="2000" b="1" u="sng" dirty="0" err="1" smtClean="0">
                <a:solidFill>
                  <a:srgbClr val="0070C0"/>
                </a:solidFill>
                <a:latin typeface="SutonnyMJ" pitchFamily="2" charset="0"/>
              </a:rPr>
              <a:t>wew”Qbœ</a:t>
            </a:r>
            <a:r>
              <a:rPr lang="en-US" sz="2000" b="1" u="sng" dirty="0" smtClean="0">
                <a:solidFill>
                  <a:srgbClr val="0070C0"/>
                </a:solidFill>
                <a:latin typeface="SutonnyMJ" pitchFamily="2" charset="0"/>
              </a:rPr>
              <a:t> </a:t>
            </a:r>
            <a:r>
              <a:rPr lang="en-US" sz="2000" b="1" u="sng" dirty="0" err="1" smtClean="0">
                <a:solidFill>
                  <a:srgbClr val="0070C0"/>
                </a:solidFill>
                <a:latin typeface="SutonnyMJ" pitchFamily="2" charset="0"/>
              </a:rPr>
              <a:t>K‡i</a:t>
            </a:r>
            <a:r>
              <a:rPr lang="en-US" sz="2000" b="1" u="sng" dirty="0" smtClean="0">
                <a:solidFill>
                  <a:srgbClr val="0070C0"/>
                </a:solidFill>
                <a:latin typeface="SutonnyMJ" pitchFamily="2" charset="0"/>
              </a:rPr>
              <a:t>|</a:t>
            </a:r>
          </a:p>
          <a:p>
            <a:endParaRPr lang="en-US" sz="2000" b="1" u="sng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371600"/>
            <a:ext cx="8382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SutonnyMJ" pitchFamily="2" charset="0"/>
              </a:rPr>
              <a:t>K¬vP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cÖavbZ</a:t>
            </a:r>
            <a:r>
              <a:rPr lang="en-US" dirty="0" smtClean="0">
                <a:latin typeface="SutonnyMJ" pitchFamily="2" charset="0"/>
              </a:rPr>
              <a:t> `</a:t>
            </a:r>
            <a:r>
              <a:rPr lang="en-US" dirty="0" err="1" smtClean="0">
                <a:latin typeface="SutonnyMJ" pitchFamily="2" charset="0"/>
              </a:rPr>
              <a:t>yB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cÖKvi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h_vt</a:t>
            </a:r>
            <a:endParaRPr lang="en-US" dirty="0" smtClean="0">
              <a:latin typeface="SutonnyMJ" pitchFamily="2" charset="0"/>
            </a:endParaRPr>
          </a:p>
          <a:p>
            <a:pPr marL="400050" indent="-400050">
              <a:buFont typeface="Wingdings" pitchFamily="2" charset="2"/>
              <a:buChar char="Ø"/>
            </a:pPr>
            <a:r>
              <a:rPr lang="en-US" dirty="0" err="1" smtClean="0">
                <a:latin typeface="SutonnyMJ" pitchFamily="2" charset="0"/>
              </a:rPr>
              <a:t>c‡RwUf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K¬vP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ev</a:t>
            </a:r>
            <a:r>
              <a:rPr lang="en-US" dirty="0" smtClean="0">
                <a:latin typeface="SutonnyMJ" pitchFamily="2" charset="0"/>
              </a:rPr>
              <a:t> WM </a:t>
            </a:r>
            <a:r>
              <a:rPr lang="en-US" dirty="0" err="1" smtClean="0">
                <a:latin typeface="SutonnyMJ" pitchFamily="2" charset="0"/>
              </a:rPr>
              <a:t>K¬vP</a:t>
            </a:r>
            <a:r>
              <a:rPr lang="en-US" dirty="0" smtClean="0">
                <a:latin typeface="SutonnyMJ" pitchFamily="2" charset="0"/>
              </a:rPr>
              <a:t>|</a:t>
            </a:r>
          </a:p>
          <a:p>
            <a:pPr marL="400050" indent="-400050">
              <a:buFont typeface="Wingdings" pitchFamily="2" charset="2"/>
              <a:buChar char="Ø"/>
            </a:pPr>
            <a:r>
              <a:rPr lang="en-US" dirty="0" err="1" smtClean="0">
                <a:latin typeface="SutonnyMJ" pitchFamily="2" charset="0"/>
              </a:rPr>
              <a:t>MÖvRy‡qj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Gb‡MR‡g›U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K¬vP</a:t>
            </a:r>
            <a:r>
              <a:rPr lang="en-US" dirty="0" smtClean="0">
                <a:latin typeface="SutonnyMJ" pitchFamily="2" charset="0"/>
              </a:rPr>
              <a:t>|</a:t>
            </a:r>
          </a:p>
          <a:p>
            <a:pPr marL="400050" indent="-400050"/>
            <a:r>
              <a:rPr lang="en-US" dirty="0" err="1" smtClean="0">
                <a:latin typeface="SutonnyMJ" pitchFamily="2" charset="0"/>
              </a:rPr>
              <a:t>Avevi</a:t>
            </a:r>
            <a:r>
              <a:rPr lang="en-US" dirty="0" smtClean="0">
                <a:latin typeface="SutonnyMJ" pitchFamily="2" charset="0"/>
              </a:rPr>
              <a:t>, </a:t>
            </a:r>
            <a:r>
              <a:rPr lang="en-US" dirty="0" err="1" smtClean="0">
                <a:latin typeface="SutonnyMJ" pitchFamily="2" charset="0"/>
              </a:rPr>
              <a:t>MÖvRy‡qj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Gb‡MR‡g›U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K¬vP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cÖavbZ</a:t>
            </a:r>
            <a:r>
              <a:rPr lang="en-US" dirty="0" smtClean="0">
                <a:latin typeface="SutonnyMJ" pitchFamily="2" charset="0"/>
              </a:rPr>
              <a:t> `</a:t>
            </a:r>
            <a:r>
              <a:rPr lang="en-US" dirty="0" err="1" smtClean="0">
                <a:latin typeface="SutonnyMJ" pitchFamily="2" charset="0"/>
              </a:rPr>
              <a:t>yB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cÖKvi</a:t>
            </a:r>
            <a:r>
              <a:rPr lang="en-US" dirty="0" smtClean="0">
                <a:latin typeface="SutonnyMJ" pitchFamily="2" charset="0"/>
              </a:rPr>
              <a:t>| </a:t>
            </a:r>
            <a:r>
              <a:rPr lang="en-US" dirty="0" err="1" smtClean="0">
                <a:latin typeface="SutonnyMJ" pitchFamily="2" charset="0"/>
              </a:rPr>
              <a:t>h_vt</a:t>
            </a:r>
            <a:endParaRPr lang="en-US" dirty="0" smtClean="0">
              <a:latin typeface="SutonnyMJ" pitchFamily="2" charset="0"/>
            </a:endParaRPr>
          </a:p>
          <a:p>
            <a:pPr marL="400050" indent="-400050">
              <a:buFont typeface="Wingdings" pitchFamily="2" charset="2"/>
              <a:buChar char="Ø"/>
            </a:pPr>
            <a:r>
              <a:rPr lang="en-US" dirty="0" err="1" smtClean="0">
                <a:latin typeface="SutonnyMJ" pitchFamily="2" charset="0"/>
              </a:rPr>
              <a:t>wd«Kkb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K¬vP</a:t>
            </a:r>
            <a:endParaRPr lang="en-US" dirty="0" smtClean="0">
              <a:latin typeface="SutonnyMJ" pitchFamily="2" charset="0"/>
            </a:endParaRPr>
          </a:p>
          <a:p>
            <a:pPr marL="400050" indent="-400050">
              <a:buFont typeface="Wingdings" pitchFamily="2" charset="2"/>
              <a:buChar char="Ø"/>
            </a:pPr>
            <a:r>
              <a:rPr lang="en-US" dirty="0" err="1" smtClean="0">
                <a:latin typeface="SutonnyMJ" pitchFamily="2" charset="0"/>
              </a:rPr>
              <a:t>d¬zBW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K¬vP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ev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d¬zBW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d¬vBûBj</a:t>
            </a:r>
            <a:endParaRPr lang="en-US" dirty="0" smtClean="0">
              <a:latin typeface="SutonnyMJ" pitchFamily="2" charset="0"/>
            </a:endParaRPr>
          </a:p>
          <a:p>
            <a:pPr marL="400050" indent="-400050"/>
            <a:endParaRPr lang="en-US" dirty="0" smtClean="0">
              <a:latin typeface="SutonnyMJ" pitchFamily="2" charset="0"/>
            </a:endParaRPr>
          </a:p>
          <a:p>
            <a:pPr marL="400050" indent="-400050"/>
            <a:endParaRPr lang="en-US" dirty="0" smtClean="0">
              <a:latin typeface="SutonnyMJ" pitchFamily="2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mall transform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914399"/>
            <a:ext cx="8382000" cy="474164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Callout 2"/>
          <p:cNvSpPr/>
          <p:nvPr/>
        </p:nvSpPr>
        <p:spPr>
          <a:xfrm>
            <a:off x="4648200" y="381000"/>
            <a:ext cx="3886200" cy="2057400"/>
          </a:xfrm>
          <a:prstGeom prst="wedgeEllipseCallou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latin typeface="SutonnyMJ" pitchFamily="2" charset="0"/>
              </a:rPr>
              <a:t>`</a:t>
            </a:r>
            <a:r>
              <a:rPr lang="en-US" sz="4800" b="1" dirty="0" err="1" smtClean="0">
                <a:latin typeface="SutonnyMJ" pitchFamily="2" charset="0"/>
              </a:rPr>
              <a:t>jxq</a:t>
            </a:r>
            <a:r>
              <a:rPr lang="en-US" sz="4800" b="1" dirty="0" smtClean="0">
                <a:latin typeface="SutonnyMJ" pitchFamily="2" charset="0"/>
              </a:rPr>
              <a:t> </a:t>
            </a:r>
            <a:r>
              <a:rPr lang="en-US" sz="4800" b="1" dirty="0" err="1" smtClean="0">
                <a:latin typeface="SutonnyMJ" pitchFamily="2" charset="0"/>
              </a:rPr>
              <a:t>KvR</a:t>
            </a:r>
            <a:r>
              <a:rPr lang="en-US" sz="4800" b="1" dirty="0" smtClean="0">
                <a:latin typeface="SutonnyMJ" pitchFamily="2" charset="0"/>
              </a:rPr>
              <a:t> t</a:t>
            </a:r>
          </a:p>
        </p:txBody>
      </p:sp>
      <p:sp>
        <p:nvSpPr>
          <p:cNvPr id="5" name="Horizontal Scroll 4"/>
          <p:cNvSpPr/>
          <p:nvPr/>
        </p:nvSpPr>
        <p:spPr>
          <a:xfrm>
            <a:off x="838200" y="2819400"/>
            <a:ext cx="5486400" cy="205740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err="1" smtClean="0">
                <a:solidFill>
                  <a:schemeClr val="tx1"/>
                </a:solidFill>
                <a:latin typeface="SutonnyMJ" pitchFamily="2" charset="0"/>
              </a:rPr>
              <a:t>wPÎwU</a:t>
            </a:r>
            <a:r>
              <a:rPr lang="en-US" sz="6000" dirty="0" smtClean="0">
                <a:solidFill>
                  <a:schemeClr val="tx1"/>
                </a:solidFill>
                <a:latin typeface="SutonnyMJ" pitchFamily="2" charset="0"/>
              </a:rPr>
              <a:t> </a:t>
            </a:r>
            <a:r>
              <a:rPr lang="en-US" sz="6000" dirty="0" err="1" smtClean="0">
                <a:solidFill>
                  <a:schemeClr val="tx1"/>
                </a:solidFill>
                <a:latin typeface="SutonnyMJ" pitchFamily="2" charset="0"/>
              </a:rPr>
              <a:t>AsKb</a:t>
            </a:r>
            <a:r>
              <a:rPr lang="en-US" sz="6000" dirty="0" smtClean="0">
                <a:solidFill>
                  <a:schemeClr val="tx1"/>
                </a:solidFill>
                <a:latin typeface="SutonnyMJ" pitchFamily="2" charset="0"/>
              </a:rPr>
              <a:t> </a:t>
            </a:r>
            <a:r>
              <a:rPr lang="en-US" sz="6000" dirty="0" err="1" smtClean="0">
                <a:solidFill>
                  <a:schemeClr val="tx1"/>
                </a:solidFill>
                <a:latin typeface="SutonnyMJ" pitchFamily="2" charset="0"/>
              </a:rPr>
              <a:t>Ki</a:t>
            </a:r>
            <a:endParaRPr lang="en-US" sz="6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121</TotalTime>
  <Words>328</Words>
  <Application>Microsoft Office PowerPoint</Application>
  <PresentationFormat>On-screen Show (4:3)</PresentationFormat>
  <Paragraphs>47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Concourse</vt:lpstr>
      <vt:lpstr>Slide 1</vt:lpstr>
      <vt:lpstr>Slide 2</vt:lpstr>
      <vt:lpstr>beg ‡kÖwY A‡Uv‡gvevBj A¨vÛ A‡Uv B‡jKwUªK ‡ewmKm-1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¯^vMZg</dc:title>
  <dc:creator>AUTOMATIVE</dc:creator>
  <cp:lastModifiedBy>AUTOMATIVE</cp:lastModifiedBy>
  <cp:revision>30</cp:revision>
  <dcterms:created xsi:type="dcterms:W3CDTF">2023-11-06T06:30:11Z</dcterms:created>
  <dcterms:modified xsi:type="dcterms:W3CDTF">2023-11-08T06:26:53Z</dcterms:modified>
</cp:coreProperties>
</file>