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64299E-1541-489A-BD04-7EDEF2FEAB94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64299E-1541-489A-BD04-7EDEF2FEAB94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64299E-1541-489A-BD04-7EDEF2FEAB94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64299E-1541-489A-BD04-7EDEF2FEAB94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361E08-A237-4144-9749-7D2D6E56E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438400"/>
            <a:ext cx="7897237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¯^</a:t>
            </a:r>
            <a:r>
              <a:rPr lang="en-US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vMZg</a:t>
            </a:r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</a:rPr>
              <a:t> 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219200" y="762000"/>
            <a:ext cx="6172200" cy="4267200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</a:rPr>
              <a:t>g~j¨vqb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</a:rPr>
              <a:t> t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cvIqvi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UªvÝwgkb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wm‡÷‡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gi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wewfbœ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As‡ki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bvg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D‡jøL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Ki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|</a:t>
            </a:r>
            <a:endParaRPr lang="en-US" sz="3200" dirty="0">
              <a:solidFill>
                <a:schemeClr val="tx1"/>
              </a:solidFill>
              <a:latin typeface="SutonnyMJ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4343400" y="381000"/>
            <a:ext cx="3886200" cy="2057400"/>
          </a:xfrm>
          <a:prstGeom prst="wedgeEllipse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dirty="0" err="1" smtClean="0">
                <a:solidFill>
                  <a:schemeClr val="tx1"/>
                </a:solidFill>
                <a:latin typeface="SutonnyMJ" pitchFamily="2" charset="0"/>
              </a:rPr>
              <a:t>evwoi</a:t>
            </a:r>
            <a:r>
              <a:rPr lang="en-US" sz="4800" b="1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SutonnyMJ" pitchFamily="2" charset="0"/>
              </a:rPr>
              <a:t>KvR</a:t>
            </a:r>
            <a:r>
              <a:rPr lang="en-US" sz="4800" b="1" dirty="0" smtClean="0">
                <a:solidFill>
                  <a:schemeClr val="tx1"/>
                </a:solidFill>
                <a:latin typeface="SutonnyMJ" pitchFamily="2" charset="0"/>
              </a:rPr>
              <a:t> t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838200" y="2819400"/>
            <a:ext cx="7086600" cy="2057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cvIqvi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UªvÝwgkb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wm‡÷‡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gi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wPÎ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AsKb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K‡i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wewfbœ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Ask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wPwýZ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Ki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057400"/>
            <a:ext cx="76200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err="1" smtClean="0">
                <a:ln w="28575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</a:rPr>
              <a:t>ab¨ev</a:t>
            </a:r>
            <a:r>
              <a:rPr lang="en-US" sz="8000" b="1" dirty="0" smtClean="0">
                <a:ln w="28575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</a:rPr>
              <a:t>` </a:t>
            </a:r>
            <a:endParaRPr lang="en-US" sz="8000" b="1" dirty="0">
              <a:ln w="28575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124200" y="1752600"/>
            <a:ext cx="5257800" cy="2819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762696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</a:rPr>
              <a:t>wPd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</a:rPr>
              <a:t>BÝUªv±i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</a:rPr>
              <a:t>A‡Uv‡gvevBj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</a:rPr>
              <a:t>)</a:t>
            </a:r>
          </a:p>
          <a:p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</a:rPr>
              <a:t>bvivqYMÄ</a:t>
            </a:r>
            <a:r>
              <a:rPr lang="en-US" dirty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</a:rPr>
              <a:t>miKvwi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</a:rPr>
              <a:t> 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</a:rPr>
              <a:t>UKwbK¨vj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</a:rPr>
              <a:t> ¯‹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</a:rPr>
              <a:t>zj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</a:rPr>
              <a:t> I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</a:rPr>
              <a:t>K‡jR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</a:rPr>
              <a:t>,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</a:rPr>
              <a:t>bvivqYMÄ</a:t>
            </a:r>
            <a:endParaRPr lang="en-US" b="1" dirty="0">
              <a:solidFill>
                <a:srgbClr val="0070C0"/>
              </a:solidFill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1972270"/>
            <a:ext cx="50927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85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</a:rPr>
              <a:t>kkvsK</a:t>
            </a:r>
            <a:r>
              <a:rPr lang="en-US" sz="5400" b="1" cap="none" spc="0" dirty="0" smtClean="0">
                <a:ln w="285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5400" b="1" cap="none" spc="0" dirty="0" err="1" smtClean="0">
                <a:ln w="285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</a:rPr>
              <a:t>PµeZ©x</a:t>
            </a:r>
            <a:endParaRPr lang="en-US" sz="5400" b="1" cap="none" spc="0" dirty="0">
              <a:ln w="28575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1219200"/>
            <a:ext cx="8229600" cy="3276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305800" cy="1447799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beg ‡</a:t>
            </a:r>
            <a:r>
              <a:rPr lang="en-US" dirty="0" err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kÖwY</a:t>
            </a:r>
            <a:r>
              <a:rPr lang="en-US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/>
            </a:r>
            <a:br>
              <a:rPr lang="en-US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</a:br>
            <a:r>
              <a:rPr lang="en-US" dirty="0" err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A‡Uv‡gvevBj</a:t>
            </a:r>
            <a:r>
              <a:rPr lang="en-US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dirty="0" err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A¨vÛ</a:t>
            </a:r>
            <a:r>
              <a:rPr lang="en-US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dirty="0" err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A‡Uv</a:t>
            </a:r>
            <a:r>
              <a:rPr lang="en-US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dirty="0" err="1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B‡jKwUªK</a:t>
            </a:r>
            <a:r>
              <a:rPr lang="en-US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</a:rPr>
              <a:t> ‡ewmKm-1</a:t>
            </a:r>
            <a:endParaRPr lang="en-US" dirty="0">
              <a:ln w="12700">
                <a:solidFill>
                  <a:schemeClr val="bg2">
                    <a:lumMod val="7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971800"/>
            <a:ext cx="7772400" cy="1199704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200" b="1" spc="50" dirty="0" err="1" smtClean="0">
                <a:ln w="127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</a:rPr>
              <a:t>lô</a:t>
            </a:r>
            <a:r>
              <a:rPr lang="en-US" sz="3200" b="1" spc="50" dirty="0" smtClean="0">
                <a:ln w="127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</a:rPr>
              <a:t>Aa¨vq</a:t>
            </a:r>
            <a:endParaRPr lang="en-US" sz="3200" b="1" spc="50" dirty="0" smtClean="0">
              <a:ln w="12700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SutonnyMJ" pitchFamily="2" charset="0"/>
            </a:endParaRPr>
          </a:p>
          <a:p>
            <a:pPr algn="ctr"/>
            <a:r>
              <a:rPr lang="en-US" sz="3200" b="1" spc="50" dirty="0" err="1" smtClean="0">
                <a:ln w="127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</a:rPr>
              <a:t>cvIqvi</a:t>
            </a:r>
            <a:r>
              <a:rPr lang="en-US" sz="3200" b="1" spc="50" dirty="0" smtClean="0">
                <a:ln w="127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</a:rPr>
              <a:t>UªvÝwgkb</a:t>
            </a:r>
            <a:r>
              <a:rPr lang="en-US" sz="3200" b="1" spc="50" dirty="0" smtClean="0">
                <a:ln w="1270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utonnyMJ" pitchFamily="2" charset="0"/>
              </a:rPr>
              <a:t> wm‡÷g</a:t>
            </a:r>
            <a:endParaRPr lang="en-US" sz="3200" b="1" spc="50" dirty="0">
              <a:ln w="12700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838200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0070C0"/>
                </a:solidFill>
                <a:latin typeface="SutonnyMJ" pitchFamily="2" charset="0"/>
              </a:rPr>
              <a:t>wkLbdjt</a:t>
            </a:r>
            <a:endParaRPr lang="en-US" sz="2400" b="1" u="sng" dirty="0" smtClean="0">
              <a:solidFill>
                <a:srgbClr val="0070C0"/>
              </a:solidFill>
              <a:latin typeface="SutonnyMJ" pitchFamily="2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UªvÝwgkb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wm‡÷g I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Gi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AšÍf©³ K‡¤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úv‡b›Umg~n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kbv³ I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mvwf©wms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Ki‡Z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cvie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cÖPvwjZ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cvIqvi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UªvÝwgkb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wm‡÷g I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Gi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K‡¤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úv‡b›Umg~n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kbv³ I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Ki‡Z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cvie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cÖPvwjZ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cvIqvi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UªvÝwgkb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wm‡÷‡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gi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K‡¤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úv‡b›Umg~n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c„_Kfv‡e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wWm‡g›Uvj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Ki‡Z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</a:rPr>
              <a:t>cvie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</a:p>
          <a:p>
            <a:pPr>
              <a:lnSpc>
                <a:spcPct val="200000"/>
              </a:lnSpc>
            </a:pPr>
            <a:endParaRPr lang="en-US" sz="2400" dirty="0" smtClean="0">
              <a:latin typeface="SutonnyMJ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10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>
                <a:solidFill>
                  <a:srgbClr val="0070C0"/>
                </a:solidFill>
                <a:latin typeface="SutonnyMJ" pitchFamily="2" charset="0"/>
              </a:rPr>
              <a:t>cvIqvi</a:t>
            </a:r>
            <a:r>
              <a:rPr lang="en-US" sz="24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SutonnyMJ" pitchFamily="2" charset="0"/>
              </a:rPr>
              <a:t>UªvÝwgkb</a:t>
            </a:r>
            <a:r>
              <a:rPr lang="en-US" sz="2400" b="1" u="sng" dirty="0" smtClean="0">
                <a:solidFill>
                  <a:srgbClr val="0070C0"/>
                </a:solidFill>
                <a:latin typeface="SutonnyMJ" pitchFamily="2" charset="0"/>
              </a:rPr>
              <a:t> wm‡÷</a:t>
            </a:r>
            <a:r>
              <a:rPr lang="en-US" sz="2400" b="1" u="sng" dirty="0" err="1" smtClean="0">
                <a:solidFill>
                  <a:srgbClr val="0070C0"/>
                </a:solidFill>
                <a:latin typeface="SutonnyMJ" pitchFamily="2" charset="0"/>
              </a:rPr>
              <a:t>gt</a:t>
            </a:r>
            <a:endParaRPr lang="en-US" sz="2400" b="1" u="sng" dirty="0" smtClean="0">
              <a:solidFill>
                <a:srgbClr val="0070C0"/>
              </a:solidFill>
              <a:latin typeface="SutonnyMJ" pitchFamily="2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‡h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mKj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As‡ki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gva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¨‡g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BwÄ‡bi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kw³‡K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PvKvq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†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cŠQv‡bv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nq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‡m¸‡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jv‡K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GK‡Î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cvIqvi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UªvÝwgkb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wm‡÷g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ev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cvIqvi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UªvÝwgkb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wm‡÷g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e‡j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‡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gvUihv‡b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wewfbœ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ai‡bi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UªvÝwgkb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wm‡÷g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e¨envi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Kiv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nq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wK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ai‡bi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UªvÝwgkb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wm‡÷g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e¨envi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Kiv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n‡e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Zv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g~jZ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wbf©i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K‡i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‡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gvUihvb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aib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,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BwÄ‡bi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Ae¯’vb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mvm‡cbkb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wm‡÷‡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gi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aib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BZ¨vw`i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Dci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3210848"/>
            <a:ext cx="891540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 err="1" smtClean="0">
                <a:solidFill>
                  <a:srgbClr val="0070C0"/>
                </a:solidFill>
                <a:latin typeface="SutonnyMJ" pitchFamily="2" charset="0"/>
              </a:rPr>
              <a:t>cvIqvi</a:t>
            </a:r>
            <a:r>
              <a:rPr lang="en-US" sz="24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SutonnyMJ" pitchFamily="2" charset="0"/>
              </a:rPr>
              <a:t>UªvÝwgkb</a:t>
            </a:r>
            <a:r>
              <a:rPr lang="en-US" sz="2400" b="1" u="sng" dirty="0" smtClean="0">
                <a:solidFill>
                  <a:srgbClr val="0070C0"/>
                </a:solidFill>
                <a:latin typeface="SutonnyMJ" pitchFamily="2" charset="0"/>
              </a:rPr>
              <a:t> wm‡÷g </a:t>
            </a:r>
            <a:r>
              <a:rPr lang="en-US" sz="2400" b="1" u="sng" dirty="0" err="1" smtClean="0">
                <a:solidFill>
                  <a:srgbClr val="0070C0"/>
                </a:solidFill>
                <a:latin typeface="SutonnyMJ" pitchFamily="2" charset="0"/>
              </a:rPr>
              <a:t>Gi</a:t>
            </a:r>
            <a:r>
              <a:rPr lang="en-US" sz="24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SutonnyMJ" pitchFamily="2" charset="0"/>
              </a:rPr>
              <a:t>BDwbUmg~nt</a:t>
            </a:r>
            <a:endParaRPr lang="en-US" sz="2400" b="1" u="sng" dirty="0" smtClean="0">
              <a:solidFill>
                <a:srgbClr val="0070C0"/>
              </a:solidFill>
              <a:latin typeface="SutonnyMJ" pitchFamily="2" charset="0"/>
            </a:endParaRP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mvg‡b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BwÄb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wcQ‡bi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PvKv‡Z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WªvBf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mvg‡b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BwÄb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mvg‡bi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PvKv‡Z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WªvBf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Pvi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PvKv‡Z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WªvBf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wcQ‡b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BwÄb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wcQ‡bi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PvKv‡Z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SutonnyMJ" pitchFamily="2" charset="0"/>
              </a:rPr>
              <a:t>WªvBf</a:t>
            </a:r>
            <a:r>
              <a:rPr lang="en-US" sz="2000" dirty="0" smtClean="0">
                <a:solidFill>
                  <a:srgbClr val="00B0F0"/>
                </a:solidFill>
                <a:latin typeface="SutonnyMJ" pitchFamily="2" charset="0"/>
              </a:rPr>
              <a:t>|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dirty="0" smtClean="0">
              <a:latin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SutonnyMJ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cvIqvi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UªvÝwgkb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wm‡÷g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Gi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cÖavb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Askmg~nt</a:t>
            </a:r>
            <a:endParaRPr lang="en-US" sz="2000" b="1" u="sng" dirty="0" smtClean="0">
              <a:solidFill>
                <a:srgbClr val="0070C0"/>
              </a:solidFill>
              <a:latin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K¬vP</a:t>
            </a:r>
            <a:endParaRPr lang="en-US" sz="2000" b="1" u="sng" dirty="0" smtClean="0">
              <a:solidFill>
                <a:srgbClr val="0070C0"/>
              </a:solidFill>
              <a:latin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wMqvi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e·</a:t>
            </a:r>
          </a:p>
          <a:p>
            <a:pPr>
              <a:buFont typeface="Wingdings" pitchFamily="2" charset="2"/>
              <a:buChar char="Ø"/>
            </a:pP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MÖæ‡cjvi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k¨vdU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I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BDwbfv‡m©j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R‡q›U</a:t>
            </a:r>
            <a:endParaRPr lang="en-US" sz="2000" b="1" u="sng" dirty="0" smtClean="0">
              <a:solidFill>
                <a:srgbClr val="0070C0"/>
              </a:solidFill>
              <a:latin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wWdv‡iwÝqvj</a:t>
            </a:r>
            <a:endParaRPr lang="en-US" sz="2000" b="1" u="sng" dirty="0" smtClean="0">
              <a:solidFill>
                <a:srgbClr val="0070C0"/>
              </a:solidFill>
              <a:latin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WªvBf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A¨v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‡·j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k¨vdU</a:t>
            </a:r>
            <a:endParaRPr lang="en-US" sz="2000" b="1" u="sng" dirty="0" smtClean="0">
              <a:solidFill>
                <a:srgbClr val="0070C0"/>
              </a:solidFill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3505200"/>
            <a:ext cx="876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K¬vP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wm‡÷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gt</a:t>
            </a:r>
            <a:endParaRPr lang="en-US" sz="2000" b="1" u="sng" dirty="0" smtClean="0">
              <a:solidFill>
                <a:srgbClr val="0070C0"/>
              </a:solidFill>
              <a:latin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K¬vP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‡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gvUihv‡bi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cvIqvi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UªvÝwgkb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wm‡÷‡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gi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GKwU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¸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iæZ¡c~Y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© Ask|</a:t>
            </a:r>
          </a:p>
          <a:p>
            <a:pPr>
              <a:buFont typeface="Wingdings" pitchFamily="2" charset="2"/>
              <a:buChar char="Ø"/>
            </a:pP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GwU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GKwU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A¯’vqx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ms‡hvMKvix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hš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¿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ev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†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gKvwbRg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|</a:t>
            </a:r>
          </a:p>
          <a:p>
            <a:pPr>
              <a:buFont typeface="Wingdings" pitchFamily="2" charset="2"/>
              <a:buChar char="Ø"/>
            </a:pP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hv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BwÄb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I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wMqvi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e‡·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i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gv‡S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A¯’vqx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ms‡hvM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¯’&amp;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vcb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K‡i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Ges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cÖ‡qvR‡b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D³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ms‡hvM‡K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wew”Qbœ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2000" b="1" u="sng" dirty="0" err="1" smtClean="0">
                <a:solidFill>
                  <a:srgbClr val="0070C0"/>
                </a:solidFill>
                <a:latin typeface="SutonnyMJ" pitchFamily="2" charset="0"/>
              </a:rPr>
              <a:t>K‡i</a:t>
            </a:r>
            <a:r>
              <a:rPr lang="en-US" sz="2000" b="1" u="sng" dirty="0" smtClean="0">
                <a:solidFill>
                  <a:srgbClr val="0070C0"/>
                </a:solidFill>
                <a:latin typeface="SutonnyMJ" pitchFamily="2" charset="0"/>
              </a:rPr>
              <a:t>|</a:t>
            </a:r>
          </a:p>
          <a:p>
            <a:endParaRPr lang="en-US" sz="2000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371600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</a:rPr>
              <a:t>K¬vP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cÖavbZ</a:t>
            </a:r>
            <a:r>
              <a:rPr lang="en-US" dirty="0" smtClean="0">
                <a:latin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</a:rPr>
              <a:t>yB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cÖKvi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h_vt</a:t>
            </a:r>
            <a:endParaRPr lang="en-US" dirty="0" smtClean="0">
              <a:latin typeface="SutonnyMJ" pitchFamily="2" charset="0"/>
            </a:endParaRPr>
          </a:p>
          <a:p>
            <a:pPr marL="400050" indent="-400050">
              <a:buFont typeface="Wingdings" pitchFamily="2" charset="2"/>
              <a:buChar char="Ø"/>
            </a:pPr>
            <a:r>
              <a:rPr lang="en-US" dirty="0" err="1" smtClean="0">
                <a:latin typeface="SutonnyMJ" pitchFamily="2" charset="0"/>
              </a:rPr>
              <a:t>c‡RwUf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K¬vP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</a:rPr>
              <a:t> WM </a:t>
            </a:r>
            <a:r>
              <a:rPr lang="en-US" dirty="0" err="1" smtClean="0">
                <a:latin typeface="SutonnyMJ" pitchFamily="2" charset="0"/>
              </a:rPr>
              <a:t>K¬vP</a:t>
            </a:r>
            <a:r>
              <a:rPr lang="en-US" dirty="0" smtClean="0">
                <a:latin typeface="SutonnyMJ" pitchFamily="2" charset="0"/>
              </a:rPr>
              <a:t>|</a:t>
            </a:r>
          </a:p>
          <a:p>
            <a:pPr marL="400050" indent="-400050">
              <a:buFont typeface="Wingdings" pitchFamily="2" charset="2"/>
              <a:buChar char="Ø"/>
            </a:pPr>
            <a:r>
              <a:rPr lang="en-US" dirty="0" err="1" smtClean="0">
                <a:latin typeface="SutonnyMJ" pitchFamily="2" charset="0"/>
              </a:rPr>
              <a:t>MÖvRy‡qj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Gb‡MR‡g›U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K¬vP</a:t>
            </a:r>
            <a:r>
              <a:rPr lang="en-US" dirty="0" smtClean="0">
                <a:latin typeface="SutonnyMJ" pitchFamily="2" charset="0"/>
              </a:rPr>
              <a:t>|</a:t>
            </a:r>
          </a:p>
          <a:p>
            <a:pPr marL="400050" indent="-400050"/>
            <a:r>
              <a:rPr lang="en-US" dirty="0" err="1" smtClean="0">
                <a:latin typeface="SutonnyMJ" pitchFamily="2" charset="0"/>
              </a:rPr>
              <a:t>Avevi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</a:rPr>
              <a:t>MÖvRy‡qj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Gb‡MR‡g›U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K¬vP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cÖavbZ</a:t>
            </a:r>
            <a:r>
              <a:rPr lang="en-US" dirty="0" smtClean="0">
                <a:latin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</a:rPr>
              <a:t>yB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cÖKvi</a:t>
            </a:r>
            <a:r>
              <a:rPr lang="en-US" dirty="0" smtClean="0">
                <a:latin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</a:rPr>
              <a:t>h_vt</a:t>
            </a:r>
            <a:endParaRPr lang="en-US" dirty="0" smtClean="0">
              <a:latin typeface="SutonnyMJ" pitchFamily="2" charset="0"/>
            </a:endParaRPr>
          </a:p>
          <a:p>
            <a:pPr marL="400050" indent="-400050">
              <a:buFont typeface="Wingdings" pitchFamily="2" charset="2"/>
              <a:buChar char="Ø"/>
            </a:pPr>
            <a:r>
              <a:rPr lang="en-US" dirty="0" err="1" smtClean="0">
                <a:latin typeface="SutonnyMJ" pitchFamily="2" charset="0"/>
              </a:rPr>
              <a:t>wd«Kkb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K¬vP</a:t>
            </a:r>
            <a:endParaRPr lang="en-US" dirty="0" smtClean="0">
              <a:latin typeface="SutonnyMJ" pitchFamily="2" charset="0"/>
            </a:endParaRPr>
          </a:p>
          <a:p>
            <a:pPr marL="400050" indent="-400050">
              <a:buFont typeface="Wingdings" pitchFamily="2" charset="2"/>
              <a:buChar char="Ø"/>
            </a:pPr>
            <a:r>
              <a:rPr lang="en-US" dirty="0" err="1" smtClean="0">
                <a:latin typeface="SutonnyMJ" pitchFamily="2" charset="0"/>
              </a:rPr>
              <a:t>d¬zBW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K¬vP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d¬zBW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d¬vBûBj</a:t>
            </a:r>
            <a:endParaRPr lang="en-US" dirty="0" smtClean="0">
              <a:latin typeface="SutonnyMJ" pitchFamily="2" charset="0"/>
            </a:endParaRPr>
          </a:p>
          <a:p>
            <a:pPr marL="400050" indent="-400050"/>
            <a:endParaRPr lang="en-US" dirty="0" smtClean="0">
              <a:latin typeface="SutonnyMJ" pitchFamily="2" charset="0"/>
            </a:endParaRPr>
          </a:p>
          <a:p>
            <a:pPr marL="400050" indent="-400050"/>
            <a:endParaRPr lang="en-US" dirty="0" smtClean="0">
              <a:latin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mall transfor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14399"/>
            <a:ext cx="8382000" cy="47416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4648200" y="381000"/>
            <a:ext cx="3886200" cy="2057400"/>
          </a:xfrm>
          <a:prstGeom prst="wedgeEllipse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SutonnyMJ" pitchFamily="2" charset="0"/>
              </a:rPr>
              <a:t>`</a:t>
            </a:r>
            <a:r>
              <a:rPr lang="en-US" sz="4800" b="1" dirty="0" err="1" smtClean="0">
                <a:latin typeface="SutonnyMJ" pitchFamily="2" charset="0"/>
              </a:rPr>
              <a:t>jxq</a:t>
            </a:r>
            <a:r>
              <a:rPr lang="en-US" sz="4800" b="1" dirty="0" smtClean="0">
                <a:latin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</a:rPr>
              <a:t>KvR</a:t>
            </a:r>
            <a:r>
              <a:rPr lang="en-US" sz="4800" b="1" dirty="0" smtClean="0">
                <a:latin typeface="SutonnyMJ" pitchFamily="2" charset="0"/>
              </a:rPr>
              <a:t> t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838200" y="2819400"/>
            <a:ext cx="5486400" cy="2057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SutonnyMJ" pitchFamily="2" charset="0"/>
              </a:rPr>
              <a:t>wPÎwU</a:t>
            </a:r>
            <a:r>
              <a:rPr lang="en-US" sz="60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SutonnyMJ" pitchFamily="2" charset="0"/>
              </a:rPr>
              <a:t>AsKb</a:t>
            </a:r>
            <a:r>
              <a:rPr lang="en-US" sz="60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SutonnyMJ" pitchFamily="2" charset="0"/>
              </a:rPr>
              <a:t>Ki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328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Slide 1</vt:lpstr>
      <vt:lpstr>Slide 2</vt:lpstr>
      <vt:lpstr>beg ‡kÖwY A‡Uv‡gvevBj A¨vÛ A‡Uv B‡jKwUªK ‡ewmKm-1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AUTOMATIVE</dc:creator>
  <cp:lastModifiedBy>AUTOMATIVE</cp:lastModifiedBy>
  <cp:revision>30</cp:revision>
  <dcterms:created xsi:type="dcterms:W3CDTF">2023-11-06T06:30:11Z</dcterms:created>
  <dcterms:modified xsi:type="dcterms:W3CDTF">2023-11-08T06:26:53Z</dcterms:modified>
</cp:coreProperties>
</file>