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82" r:id="rId5"/>
    <p:sldId id="283" r:id="rId6"/>
    <p:sldId id="28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78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82F02-3D1D-4321-ADAE-F65F369C7AC3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0394E-AFCD-4FA5-982C-E1F1BAF81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2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0394E-AFCD-4FA5-982C-E1F1BAF81E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39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700"/>
            <a:ext cx="9143999" cy="698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324600"/>
            <a:ext cx="9144000" cy="533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838200"/>
            <a:ext cx="5411932" cy="50253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152400"/>
            <a:ext cx="899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Technical Teachers </a:t>
            </a:r>
            <a:r>
              <a:rPr lang="en-US" dirty="0" err="1" smtClean="0"/>
              <a:t>Trainig</a:t>
            </a:r>
            <a:r>
              <a:rPr lang="en-US" dirty="0" smtClean="0"/>
              <a:t> College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1445" y="6335004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84413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42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1109870" y="2057400"/>
            <a:ext cx="7162800" cy="3048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Delivered by: </a:t>
            </a:r>
          </a:p>
          <a:p>
            <a:r>
              <a:rPr lang="en-US" b="1" dirty="0" err="1" smtClean="0"/>
              <a:t>Nasrin</a:t>
            </a:r>
            <a:r>
              <a:rPr lang="en-US" b="1" dirty="0" smtClean="0"/>
              <a:t> </a:t>
            </a:r>
            <a:r>
              <a:rPr lang="en-US" b="1" dirty="0" err="1" smtClean="0"/>
              <a:t>Alam</a:t>
            </a:r>
            <a:endParaRPr lang="en-US" b="1" dirty="0"/>
          </a:p>
          <a:p>
            <a:r>
              <a:rPr lang="en-US" b="1" dirty="0" err="1" smtClean="0"/>
              <a:t>Cheif</a:t>
            </a:r>
            <a:r>
              <a:rPr lang="en-US" b="1" dirty="0" smtClean="0"/>
              <a:t> </a:t>
            </a:r>
            <a:r>
              <a:rPr lang="en-US" b="1" dirty="0"/>
              <a:t>Instructor (Radio &amp; TV)</a:t>
            </a:r>
          </a:p>
          <a:p>
            <a:r>
              <a:rPr lang="en-US" b="1" dirty="0" err="1" smtClean="0"/>
              <a:t>Naryanganj</a:t>
            </a:r>
            <a:r>
              <a:rPr lang="en-US" b="1" dirty="0" smtClean="0"/>
              <a:t> </a:t>
            </a:r>
            <a:r>
              <a:rPr lang="en-US" b="1" dirty="0"/>
              <a:t>Technical School and College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2400"/>
            <a:ext cx="899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Technical Teachers Training College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1071" y="6309983"/>
            <a:ext cx="8172735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57117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0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4122" y="892888"/>
            <a:ext cx="7848600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pPr marL="566928" indent="-457200" algn="ctr">
              <a:buFont typeface="Wingdings" pitchFamily="2" charset="2"/>
              <a:buChar char="q"/>
            </a:pPr>
            <a:r>
              <a:rPr lang="en-US" sz="3200" b="1" u="sng" dirty="0" err="1" smtClean="0">
                <a:latin typeface="SutonnyMJ" pitchFamily="2" charset="0"/>
              </a:rPr>
              <a:t>wcwcB</a:t>
            </a:r>
            <a:r>
              <a:rPr lang="en-US" sz="3200" b="1" u="sng" dirty="0" smtClean="0">
                <a:latin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</a:rPr>
              <a:t>ej‡Z</a:t>
            </a:r>
            <a:r>
              <a:rPr lang="en-US" sz="3200" b="1" u="sng" dirty="0" smtClean="0">
                <a:latin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</a:rPr>
              <a:t>wK</a:t>
            </a:r>
            <a:r>
              <a:rPr lang="en-US" sz="3200" b="1" u="sng" dirty="0" smtClean="0">
                <a:latin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</a:rPr>
              <a:t>eySvq</a:t>
            </a:r>
            <a:r>
              <a:rPr lang="en-US" sz="3200" b="1" u="sng" dirty="0" smtClean="0">
                <a:latin typeface="SutonnyMJ" pitchFamily="2" charset="0"/>
              </a:rPr>
              <a:t>? </a:t>
            </a:r>
            <a:r>
              <a:rPr lang="en-US" sz="3200" b="1" u="sng" dirty="0" err="1" smtClean="0">
                <a:latin typeface="SutonnyMJ" pitchFamily="2" charset="0"/>
              </a:rPr>
              <a:t>Ges</a:t>
            </a:r>
            <a:r>
              <a:rPr lang="en-US" sz="3200" b="1" u="sng" dirty="0" smtClean="0">
                <a:latin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</a:rPr>
              <a:t>Bnv</a:t>
            </a:r>
            <a:r>
              <a:rPr lang="en-US" sz="3200" b="1" u="sng" dirty="0" smtClean="0">
                <a:latin typeface="SutonnyMJ" pitchFamily="2" charset="0"/>
              </a:rPr>
              <a:t> ‡Kb </a:t>
            </a:r>
            <a:r>
              <a:rPr lang="en-US" sz="3200" b="1" u="sng" dirty="0" err="1" smtClean="0">
                <a:latin typeface="SutonnyMJ" pitchFamily="2" charset="0"/>
              </a:rPr>
              <a:t>e¨envi</a:t>
            </a:r>
            <a:r>
              <a:rPr lang="en-US" sz="3200" b="1" u="sng" dirty="0" smtClean="0">
                <a:latin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</a:rPr>
              <a:t>Kiv</a:t>
            </a:r>
            <a:r>
              <a:rPr lang="en-US" sz="3200" b="1" u="sng" dirty="0" smtClean="0">
                <a:latin typeface="SutonnyMJ" pitchFamily="2" charset="0"/>
              </a:rPr>
              <a:t> </a:t>
            </a:r>
            <a:r>
              <a:rPr lang="en-US" sz="3200" b="1" u="sng" dirty="0" err="1" smtClean="0">
                <a:latin typeface="SutonnyMJ" pitchFamily="2" charset="0"/>
              </a:rPr>
              <a:t>nq</a:t>
            </a:r>
            <a:r>
              <a:rPr lang="en-US" sz="3200" b="1" u="sng" dirty="0" smtClean="0">
                <a:latin typeface="SutonnyMJ" pitchFamily="2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715000"/>
            <a:ext cx="76962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AU" sz="2400" dirty="0"/>
              <a:t>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899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Technical Teachers Training College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1445" y="6335004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4122" y="1905000"/>
            <a:ext cx="76040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err="1" smtClean="0">
                <a:latin typeface="SutonnyMJ" pitchFamily="2" charset="0"/>
              </a:rPr>
              <a:t>wcwcB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gv‡b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cvi‡mvbvj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cÖ‡UKwUf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BKzBc‡g›U</a:t>
            </a:r>
            <a:r>
              <a:rPr lang="en-US" sz="2800" dirty="0" smtClean="0">
                <a:latin typeface="SutonnyMJ" pitchFamily="2" charset="0"/>
              </a:rPr>
              <a:t> | </a:t>
            </a:r>
            <a:r>
              <a:rPr lang="en-US" sz="2800" dirty="0" err="1" smtClean="0">
                <a:latin typeface="SutonnyMJ" pitchFamily="2" charset="0"/>
              </a:rPr>
              <a:t>Bnv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e¨envwiK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Kv‡R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e¨envi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</a:rPr>
              <a:t>|  †</a:t>
            </a:r>
            <a:r>
              <a:rPr lang="en-US" sz="2800" dirty="0" err="1" smtClean="0">
                <a:latin typeface="SutonnyMJ" pitchFamily="2" charset="0"/>
              </a:rPr>
              <a:t>Kvb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SzwKcyY</a:t>
            </a:r>
            <a:r>
              <a:rPr lang="en-US" sz="2800" dirty="0" smtClean="0">
                <a:latin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</a:rPr>
              <a:t>KvR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Kivi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cy‡e</a:t>
            </a:r>
            <a:r>
              <a:rPr lang="en-US" sz="2800" dirty="0" smtClean="0">
                <a:latin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</a:rPr>
              <a:t>Aek¨B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Avgv</a:t>
            </a:r>
            <a:r>
              <a:rPr lang="en-US" sz="2800" dirty="0" smtClean="0">
                <a:latin typeface="SutonnyMJ" pitchFamily="2" charset="0"/>
              </a:rPr>
              <a:t>‡`i </a:t>
            </a:r>
            <a:r>
              <a:rPr lang="en-US" sz="2800" dirty="0" err="1" smtClean="0">
                <a:latin typeface="SutonnyMJ" pitchFamily="2" charset="0"/>
              </a:rPr>
              <a:t>wcwcB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cwiavb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Ki‡Z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n‡e</a:t>
            </a:r>
            <a:r>
              <a:rPr lang="en-US" sz="2800" dirty="0" smtClean="0">
                <a:latin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</a:rPr>
              <a:t>e¨envwiK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Kv‡R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nvB</a:t>
            </a:r>
            <a:r>
              <a:rPr lang="en-US" sz="2800" dirty="0">
                <a:latin typeface="SutonnyMJ" pitchFamily="2" charset="0"/>
              </a:rPr>
              <a:t> </a:t>
            </a:r>
            <a:r>
              <a:rPr lang="en-US" sz="2800" dirty="0" smtClean="0">
                <a:latin typeface="SutonnyMJ" pitchFamily="2" charset="0"/>
              </a:rPr>
              <a:t>†</a:t>
            </a:r>
            <a:r>
              <a:rPr lang="en-US" sz="2800" dirty="0" err="1" smtClean="0">
                <a:latin typeface="SutonnyMJ" pitchFamily="2" charset="0"/>
              </a:rPr>
              <a:t>j‡fj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SzwK,ga¨g</a:t>
            </a:r>
            <a:r>
              <a:rPr lang="en-US" sz="2800" dirty="0" smtClean="0">
                <a:latin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</a:rPr>
              <a:t>SzwK</a:t>
            </a:r>
            <a:r>
              <a:rPr lang="en-US" sz="2800" dirty="0" smtClean="0">
                <a:latin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</a:rPr>
              <a:t>wbb</a:t>
            </a:r>
            <a:r>
              <a:rPr lang="en-US" sz="2800" dirty="0" smtClean="0">
                <a:latin typeface="SutonnyMJ" pitchFamily="2" charset="0"/>
              </a:rPr>
              <a:t>¥ </a:t>
            </a:r>
            <a:r>
              <a:rPr lang="en-US" sz="2800" dirty="0" err="1" smtClean="0">
                <a:latin typeface="SutonnyMJ" pitchFamily="2" charset="0"/>
              </a:rPr>
              <a:t>SzwK</a:t>
            </a:r>
            <a:r>
              <a:rPr lang="en-US" sz="2800" dirty="0" smtClean="0">
                <a:latin typeface="SutonnyMJ" pitchFamily="2" charset="0"/>
              </a:rPr>
              <a:t> _</a:t>
            </a:r>
            <a:r>
              <a:rPr lang="en-US" sz="2800" dirty="0" err="1" smtClean="0">
                <a:latin typeface="SutonnyMJ" pitchFamily="2" charset="0"/>
              </a:rPr>
              <a:t>v‡K</a:t>
            </a:r>
            <a:r>
              <a:rPr lang="en-US" sz="2800" dirty="0" smtClean="0">
                <a:latin typeface="SutonnyMJ" pitchFamily="2" charset="0"/>
              </a:rPr>
              <a:t> </a:t>
            </a:r>
            <a:endParaRPr lang="en-US" sz="2800" dirty="0">
              <a:latin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8227" y="162088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1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57401" y="838198"/>
            <a:ext cx="58156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71500" indent="-571500">
              <a:buFont typeface="Wingdings" pitchFamily="2" charset="2"/>
              <a:buChar char="q"/>
            </a:pPr>
            <a:r>
              <a:rPr lang="en-US" sz="3200" b="1" u="sng" dirty="0"/>
              <a:t>Demonstration: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43264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AU" sz="2400" b="1" u="sng" dirty="0"/>
              <a:t>Use PPE: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39" t="2898" r="19710" b="3189"/>
          <a:stretch/>
        </p:blipFill>
        <p:spPr>
          <a:xfrm>
            <a:off x="7010400" y="1422973"/>
            <a:ext cx="1828800" cy="29333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2" b="12319"/>
          <a:stretch/>
        </p:blipFill>
        <p:spPr>
          <a:xfrm>
            <a:off x="158705" y="2073609"/>
            <a:ext cx="2162832" cy="16320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6" b="18695"/>
          <a:stretch/>
        </p:blipFill>
        <p:spPr>
          <a:xfrm>
            <a:off x="2447448" y="2107389"/>
            <a:ext cx="2491816" cy="16789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87"/>
          <a:stretch/>
        </p:blipFill>
        <p:spPr>
          <a:xfrm>
            <a:off x="4979020" y="1663477"/>
            <a:ext cx="2067823" cy="25265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6" t="18531" r="5774" b="25748"/>
          <a:stretch/>
        </p:blipFill>
        <p:spPr>
          <a:xfrm>
            <a:off x="1200865" y="4189987"/>
            <a:ext cx="2853785" cy="18113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81000" y="3962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Safety shoes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92140" y="3830594"/>
            <a:ext cx="193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Protective goggles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78141" y="4207268"/>
            <a:ext cx="193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Hand gloves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06941" y="4391934"/>
            <a:ext cx="193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Apron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48100" y="563200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Musk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152400"/>
            <a:ext cx="899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Technical Teachers Training College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1445" y="6335004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199" y="152400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5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743199" y="838198"/>
            <a:ext cx="36449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71500" indent="-571500">
              <a:buFont typeface="Wingdings" pitchFamily="2" charset="2"/>
              <a:buChar char="q"/>
            </a:pPr>
            <a:r>
              <a:rPr lang="en-US" sz="3200" b="1" u="sng" dirty="0"/>
              <a:t>Clean and Store: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63990" y="1600200"/>
            <a:ext cx="8408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AU" sz="2400" dirty="0"/>
              <a:t>Clean and store measuring and testing equipment.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AU" sz="2400" dirty="0"/>
              <a:t>Clean the work place.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52400"/>
            <a:ext cx="899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Technical Teachers Training College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1445" y="6335004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52400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6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838200"/>
            <a:ext cx="6096000" cy="487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152400"/>
            <a:ext cx="899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Technical Teachers Training College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599" y="6335004"/>
            <a:ext cx="8185245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82138"/>
            <a:ext cx="853440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Narayanganj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Govt. Technical School &amp; College,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Pathantuli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Nrayanganj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2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905</TotalTime>
  <Words>261</Words>
  <Application>Microsoft Office PowerPoint</Application>
  <PresentationFormat>On-screen Show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Harendra Biswas</dc:creator>
  <cp:lastModifiedBy>monti</cp:lastModifiedBy>
  <cp:revision>248</cp:revision>
  <dcterms:created xsi:type="dcterms:W3CDTF">2006-08-16T00:00:00Z</dcterms:created>
  <dcterms:modified xsi:type="dcterms:W3CDTF">2023-11-08T08:31:47Z</dcterms:modified>
</cp:coreProperties>
</file>