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4825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91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759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8587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37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794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72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82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9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5759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64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152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9DD92-34E5-ED18-15A7-412E58136D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2DD2C8-E08E-3CD2-CBFA-147F9A3847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8605CB-F0BF-E2D9-9B1B-3E07F7CE34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56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2595D-3C6F-4510-269D-2377CD4BB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B0A2866-2844-DA42-D023-A1C49E2ABC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90743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6A84C-39FD-7AC3-80FD-525175E87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শিক্ষক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পরিচয়ঃ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D0B8C-2A4C-D7AD-C9D6-653F156EB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9918" y="1853754"/>
            <a:ext cx="9351079" cy="44040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সাজেদা</a:t>
            </a:r>
            <a:r>
              <a:rPr lang="en-US" sz="3200" dirty="0"/>
              <a:t> </a:t>
            </a:r>
            <a:r>
              <a:rPr lang="en-US" sz="3200" dirty="0" err="1"/>
              <a:t>বেগম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জুনিয়র</a:t>
            </a:r>
            <a:r>
              <a:rPr lang="en-US" sz="3200" dirty="0"/>
              <a:t> </a:t>
            </a:r>
            <a:r>
              <a:rPr lang="en-US" sz="3200" dirty="0" err="1"/>
              <a:t>ইনস্ট্রাক্টর</a:t>
            </a:r>
            <a:r>
              <a:rPr lang="en-US" sz="3200" dirty="0"/>
              <a:t> (</a:t>
            </a:r>
            <a:r>
              <a:rPr lang="en-US" sz="3200" dirty="0" err="1"/>
              <a:t>রেডিও</a:t>
            </a:r>
            <a:r>
              <a:rPr lang="en-US" sz="3200" dirty="0"/>
              <a:t> </a:t>
            </a:r>
            <a:r>
              <a:rPr lang="en-US" sz="3200" dirty="0" err="1"/>
              <a:t>এন্ড</a:t>
            </a:r>
            <a:r>
              <a:rPr lang="en-US" sz="3200" dirty="0"/>
              <a:t> </a:t>
            </a:r>
            <a:r>
              <a:rPr lang="en-US" sz="3200" dirty="0" err="1"/>
              <a:t>টিভি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নারায়ণগঞ্জ</a:t>
            </a:r>
            <a:r>
              <a:rPr lang="en-US" sz="3200" dirty="0"/>
              <a:t> </a:t>
            </a:r>
            <a:r>
              <a:rPr lang="en-US" sz="3200" dirty="0" err="1"/>
              <a:t>সরকারি</a:t>
            </a:r>
            <a:r>
              <a:rPr lang="en-US" sz="3200" dirty="0"/>
              <a:t> </a:t>
            </a:r>
            <a:r>
              <a:rPr lang="en-US" sz="3200" dirty="0" err="1"/>
              <a:t>টেকনিক্যাল</a:t>
            </a:r>
            <a:r>
              <a:rPr lang="en-US" sz="3200" dirty="0"/>
              <a:t> </a:t>
            </a:r>
            <a:r>
              <a:rPr lang="en-US" sz="3200" dirty="0" err="1"/>
              <a:t>স্কুল</a:t>
            </a:r>
            <a:r>
              <a:rPr lang="en-US" sz="3200" dirty="0"/>
              <a:t> </a:t>
            </a:r>
            <a:r>
              <a:rPr lang="en-US" sz="3200" dirty="0" err="1"/>
              <a:t>এন্ড</a:t>
            </a:r>
            <a:r>
              <a:rPr lang="en-US" sz="3200" dirty="0"/>
              <a:t> </a:t>
            </a:r>
            <a:r>
              <a:rPr lang="en-US" sz="3200" dirty="0" err="1"/>
              <a:t>কলেজ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600" dirty="0" err="1"/>
              <a:t>বিষয়</a:t>
            </a:r>
            <a:r>
              <a:rPr lang="en-US" sz="3600" dirty="0"/>
              <a:t> </a:t>
            </a:r>
            <a:r>
              <a:rPr lang="en-US" sz="3600" dirty="0" err="1"/>
              <a:t>পরিচয়ঃ</a:t>
            </a:r>
            <a:r>
              <a:rPr lang="en-US" sz="3600" dirty="0"/>
              <a:t>  </a:t>
            </a:r>
          </a:p>
          <a:p>
            <a:pPr marL="0" indent="0">
              <a:buNone/>
            </a:pPr>
            <a:r>
              <a:rPr lang="en-US" sz="3200" dirty="0"/>
              <a:t> • ট্রেড-২(</a:t>
            </a:r>
            <a:r>
              <a:rPr lang="en-US" sz="3200" dirty="0" err="1"/>
              <a:t>প্রথম</a:t>
            </a:r>
            <a:r>
              <a:rPr lang="en-US" sz="3200" dirty="0"/>
              <a:t> </a:t>
            </a:r>
            <a:r>
              <a:rPr lang="en-US" sz="3200" dirty="0" err="1"/>
              <a:t>পত্র</a:t>
            </a:r>
            <a:r>
              <a:rPr lang="en-US" sz="3200" dirty="0"/>
              <a:t>)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নবম</a:t>
            </a:r>
            <a:r>
              <a:rPr lang="en-US" sz="3200" dirty="0"/>
              <a:t> </a:t>
            </a:r>
            <a:r>
              <a:rPr lang="en-US" sz="3200" dirty="0" err="1"/>
              <a:t>শ্রেণি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98454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CC1B5-297A-BA2E-3460-CC57068E6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পুনরালোচনাঃ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28FFF-AD8D-4830-62C5-67C5AFA9F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• </a:t>
            </a:r>
            <a:r>
              <a:rPr lang="en-US" sz="3600" dirty="0" err="1"/>
              <a:t>ইন্টারনেট</a:t>
            </a:r>
            <a:r>
              <a:rPr lang="en-US" sz="3600" dirty="0"/>
              <a:t> </a:t>
            </a:r>
            <a:r>
              <a:rPr lang="en-US" sz="3600" dirty="0" err="1"/>
              <a:t>সিস্টেমের</a:t>
            </a:r>
            <a:r>
              <a:rPr lang="en-US" sz="3600" dirty="0"/>
              <a:t> </a:t>
            </a:r>
            <a:r>
              <a:rPr lang="en-US" sz="3600" dirty="0" err="1"/>
              <a:t>প্রাথমিক</a:t>
            </a:r>
            <a:r>
              <a:rPr lang="en-US" sz="3600" dirty="0"/>
              <a:t> </a:t>
            </a:r>
            <a:r>
              <a:rPr lang="en-US" sz="3600" dirty="0" err="1"/>
              <a:t>ধারণা</a:t>
            </a:r>
            <a:r>
              <a:rPr lang="en-US" sz="36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802540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6B5FB-0200-057C-0ECF-1E2833246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44875"/>
            <a:ext cx="9603275" cy="1308879"/>
          </a:xfrm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আজকের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বিষয়ঃ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“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ইন্টারনেট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সিস্টেমের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টুলস্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ও</a:t>
            </a:r>
            <a:br>
              <a:rPr lang="en-US" sz="36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ইকুইপমেন্ট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8B59E-674E-05D6-5C7B-8ED3AC39B9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941270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ইন্টারনেট</a:t>
            </a:r>
            <a:r>
              <a:rPr lang="en-US" sz="3200" dirty="0"/>
              <a:t> </a:t>
            </a:r>
            <a:r>
              <a:rPr lang="en-US" sz="3200" dirty="0" err="1"/>
              <a:t>কী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 err="1"/>
              <a:t>উঃ</a:t>
            </a:r>
            <a:r>
              <a:rPr lang="en-US" sz="3200" dirty="0"/>
              <a:t> </a:t>
            </a:r>
            <a:r>
              <a:rPr lang="en-US" sz="3200" dirty="0" err="1"/>
              <a:t>কম্পিউটারের</a:t>
            </a:r>
            <a:r>
              <a:rPr lang="en-US" sz="3200" dirty="0"/>
              <a:t> </a:t>
            </a:r>
            <a:r>
              <a:rPr lang="en-US" sz="3200" dirty="0" err="1"/>
              <a:t>সাথে</a:t>
            </a:r>
            <a:r>
              <a:rPr lang="en-US" sz="3200" dirty="0"/>
              <a:t> </a:t>
            </a:r>
            <a:r>
              <a:rPr lang="en-US" sz="3200" dirty="0" err="1"/>
              <a:t>সংযুক্ত</a:t>
            </a:r>
            <a:r>
              <a:rPr lang="en-US" sz="3200" dirty="0"/>
              <a:t> </a:t>
            </a:r>
            <a:r>
              <a:rPr lang="en-US" sz="3200" dirty="0" err="1"/>
              <a:t>বহুসংখ্যক</a:t>
            </a:r>
            <a:r>
              <a:rPr lang="en-US" sz="3200" dirty="0"/>
              <a:t> </a:t>
            </a:r>
            <a:r>
              <a:rPr lang="en-US" sz="3200" dirty="0" err="1"/>
              <a:t>আন্তসংযোগীয়</a:t>
            </a:r>
            <a:r>
              <a:rPr lang="en-US" sz="3200" dirty="0"/>
              <a:t> </a:t>
            </a:r>
            <a:r>
              <a:rPr lang="en-US" sz="3200" dirty="0" err="1"/>
              <a:t>নেটওয়ার্কসমূহকে</a:t>
            </a:r>
            <a:r>
              <a:rPr lang="en-US" sz="3200" dirty="0"/>
              <a:t> </a:t>
            </a:r>
            <a:r>
              <a:rPr lang="en-US" sz="3200" dirty="0" err="1"/>
              <a:t>একত্রে</a:t>
            </a:r>
            <a:r>
              <a:rPr lang="en-US" sz="3200" dirty="0"/>
              <a:t> </a:t>
            </a:r>
            <a:r>
              <a:rPr lang="en-US" sz="3200" dirty="0" err="1"/>
              <a:t>ইন্টারনেটওয়ার্ক</a:t>
            </a:r>
            <a:r>
              <a:rPr lang="en-US" sz="3200" dirty="0"/>
              <a:t> </a:t>
            </a:r>
            <a:r>
              <a:rPr lang="en-US" sz="3200" dirty="0" err="1"/>
              <a:t>বা</a:t>
            </a:r>
            <a:r>
              <a:rPr lang="en-US" sz="3200" dirty="0"/>
              <a:t> </a:t>
            </a:r>
            <a:r>
              <a:rPr lang="en-US" sz="3200" dirty="0" err="1"/>
              <a:t>ইন্টারনেট</a:t>
            </a:r>
            <a:r>
              <a:rPr lang="en-US" sz="3200" dirty="0"/>
              <a:t> (Internet)</a:t>
            </a:r>
            <a:r>
              <a:rPr lang="en-US" sz="3200" dirty="0" err="1"/>
              <a:t>বলে</a:t>
            </a:r>
            <a:r>
              <a:rPr lang="en-US" sz="3200" dirty="0"/>
              <a:t>।  </a:t>
            </a:r>
            <a:r>
              <a:rPr lang="en-US" sz="3200" dirty="0" err="1"/>
              <a:t>ইন্টারনেট</a:t>
            </a:r>
            <a:r>
              <a:rPr lang="en-US" sz="3200" dirty="0"/>
              <a:t>  </a:t>
            </a:r>
            <a:r>
              <a:rPr lang="en-US" sz="3200" dirty="0" err="1"/>
              <a:t>শব্দটি</a:t>
            </a:r>
            <a:r>
              <a:rPr lang="en-US" sz="3200" dirty="0"/>
              <a:t>,  </a:t>
            </a:r>
            <a:r>
              <a:rPr lang="en-US" sz="3200" dirty="0" err="1"/>
              <a:t>ইন্টারনেক্টেড</a:t>
            </a:r>
            <a:r>
              <a:rPr lang="en-US" sz="3200" dirty="0"/>
              <a:t> </a:t>
            </a:r>
            <a:r>
              <a:rPr lang="en-US" sz="3200" dirty="0" err="1"/>
              <a:t>নেটওয়ার্ক</a:t>
            </a:r>
            <a:r>
              <a:rPr lang="en-US" sz="3200" dirty="0"/>
              <a:t>  </a:t>
            </a:r>
            <a:r>
              <a:rPr lang="en-US" sz="3200" dirty="0" err="1"/>
              <a:t>এর</a:t>
            </a:r>
            <a:r>
              <a:rPr lang="en-US" sz="3200" dirty="0"/>
              <a:t>  </a:t>
            </a:r>
            <a:r>
              <a:rPr lang="en-US" sz="3200" dirty="0" err="1"/>
              <a:t>সংক্ষিপ্ত</a:t>
            </a:r>
            <a:r>
              <a:rPr lang="en-US" sz="3200" dirty="0"/>
              <a:t> </a:t>
            </a:r>
            <a:r>
              <a:rPr lang="en-US" sz="3200" dirty="0" err="1"/>
              <a:t>রূপ</a:t>
            </a:r>
            <a:r>
              <a:rPr lang="en-US" sz="3200"/>
              <a:t>।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8891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6EDBC-D7CB-3D59-2D49-C1565A332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ইন্টারনেট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সিস্টেমঃ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48DC9D4-DD87-F7E2-AB1F-0DCF807BF1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0902" y="1853754"/>
            <a:ext cx="7736589" cy="4199727"/>
          </a:xfrm>
        </p:spPr>
      </p:pic>
    </p:spTree>
    <p:extLst>
      <p:ext uri="{BB962C8B-B14F-4D97-AF65-F5344CB8AC3E}">
        <p14:creationId xmlns:p14="http://schemas.microsoft.com/office/powerpoint/2010/main" val="1734525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AEE32-5D93-65DA-EF78-C4CFDEE96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টুলস্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ও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ইকুইপমেন্টঃ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FAA635-F231-B9F2-3EC8-1C72AF42E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225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টুলস্</a:t>
            </a:r>
            <a:r>
              <a:rPr lang="en-US" sz="3200" dirty="0"/>
              <a:t> </a:t>
            </a:r>
            <a:r>
              <a:rPr lang="en-US" sz="3200" dirty="0" err="1"/>
              <a:t>কী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 err="1"/>
              <a:t>উঃ</a:t>
            </a:r>
            <a:r>
              <a:rPr lang="en-US" sz="3200" dirty="0"/>
              <a:t> </a:t>
            </a:r>
            <a:r>
              <a:rPr lang="en-US" sz="3200" dirty="0" err="1"/>
              <a:t>যে</a:t>
            </a:r>
            <a:r>
              <a:rPr lang="en-US" sz="3200" dirty="0"/>
              <a:t> </a:t>
            </a:r>
            <a:r>
              <a:rPr lang="en-US" sz="3200" dirty="0" err="1"/>
              <a:t>সকল</a:t>
            </a:r>
            <a:r>
              <a:rPr lang="en-US" sz="3200" dirty="0"/>
              <a:t> </a:t>
            </a:r>
            <a:r>
              <a:rPr lang="en-US" sz="3200" dirty="0" err="1"/>
              <a:t>সরঞ্জাম</a:t>
            </a:r>
            <a:r>
              <a:rPr lang="en-US" sz="3200" dirty="0"/>
              <a:t> </a:t>
            </a:r>
            <a:r>
              <a:rPr lang="en-US" sz="3200" dirty="0" err="1"/>
              <a:t>ওয়ার্কসপে</a:t>
            </a:r>
            <a:r>
              <a:rPr lang="en-US" sz="3200" dirty="0"/>
              <a:t> </a:t>
            </a:r>
            <a:r>
              <a:rPr lang="en-US" sz="3200" dirty="0" err="1"/>
              <a:t>ব্যবহারের</a:t>
            </a:r>
            <a:r>
              <a:rPr lang="en-US" sz="3200" dirty="0"/>
              <a:t> </a:t>
            </a:r>
            <a:r>
              <a:rPr lang="en-US" sz="3200" dirty="0" err="1"/>
              <a:t>মাধ্যমে</a:t>
            </a:r>
            <a:r>
              <a:rPr lang="en-US" sz="3200" dirty="0"/>
              <a:t> </a:t>
            </a:r>
            <a:r>
              <a:rPr lang="en-US" sz="3200" dirty="0" err="1"/>
              <a:t>কার্য</a:t>
            </a:r>
            <a:r>
              <a:rPr lang="en-US" sz="3200" dirty="0"/>
              <a:t> </a:t>
            </a:r>
            <a:r>
              <a:rPr lang="en-US" sz="3200" dirty="0" err="1"/>
              <a:t>সম্পাদন</a:t>
            </a:r>
            <a:r>
              <a:rPr lang="en-US" sz="3200" dirty="0"/>
              <a:t> </a:t>
            </a:r>
            <a:r>
              <a:rPr lang="en-US" sz="3200" dirty="0" err="1"/>
              <a:t>করা</a:t>
            </a:r>
            <a:r>
              <a:rPr lang="en-US" sz="3200" dirty="0"/>
              <a:t> </a:t>
            </a:r>
            <a:r>
              <a:rPr lang="en-US" sz="3200" dirty="0" err="1"/>
              <a:t>হয়</a:t>
            </a:r>
            <a:r>
              <a:rPr lang="en-US" sz="3200" dirty="0"/>
              <a:t> </a:t>
            </a:r>
            <a:r>
              <a:rPr lang="en-US" sz="3200" dirty="0" err="1"/>
              <a:t>তাকে</a:t>
            </a:r>
            <a:r>
              <a:rPr lang="en-US" sz="3200" dirty="0"/>
              <a:t> </a:t>
            </a:r>
            <a:r>
              <a:rPr lang="en-US" sz="3200" dirty="0" err="1"/>
              <a:t>টুলস্</a:t>
            </a:r>
            <a:r>
              <a:rPr lang="en-US" sz="3200" dirty="0"/>
              <a:t> </a:t>
            </a:r>
            <a:r>
              <a:rPr lang="en-US" sz="3200" dirty="0" err="1"/>
              <a:t>বলে</a:t>
            </a:r>
            <a:r>
              <a:rPr lang="en-US" sz="3200" dirty="0"/>
              <a:t>।</a:t>
            </a:r>
          </a:p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ইকুইপমেন্ট</a:t>
            </a:r>
            <a:r>
              <a:rPr lang="en-US" sz="3200" dirty="0"/>
              <a:t> </a:t>
            </a:r>
            <a:r>
              <a:rPr lang="en-US" sz="3200" dirty="0" err="1"/>
              <a:t>কী</a:t>
            </a:r>
            <a:r>
              <a:rPr lang="en-US" sz="3200" dirty="0"/>
              <a:t>?</a:t>
            </a:r>
          </a:p>
          <a:p>
            <a:pPr marL="0" indent="0">
              <a:buNone/>
            </a:pPr>
            <a:r>
              <a:rPr lang="en-US" sz="3200" dirty="0" err="1"/>
              <a:t>উঃ</a:t>
            </a:r>
            <a:r>
              <a:rPr lang="en-US" sz="3200" dirty="0"/>
              <a:t> </a:t>
            </a:r>
            <a:r>
              <a:rPr lang="en-US" sz="3200" dirty="0" err="1"/>
              <a:t>ওয়ার্কসপে</a:t>
            </a:r>
            <a:r>
              <a:rPr lang="en-US" sz="3200" dirty="0"/>
              <a:t> </a:t>
            </a:r>
            <a:r>
              <a:rPr lang="en-US" sz="3200" dirty="0" err="1"/>
              <a:t>টুলস্</a:t>
            </a:r>
            <a:r>
              <a:rPr lang="en-US" sz="3200" dirty="0"/>
              <a:t> </a:t>
            </a:r>
            <a:r>
              <a:rPr lang="en-US" sz="3200" dirty="0" err="1"/>
              <a:t>ব্যতিত</a:t>
            </a:r>
            <a:r>
              <a:rPr lang="en-US" sz="3200" dirty="0"/>
              <a:t> </a:t>
            </a:r>
            <a:r>
              <a:rPr lang="en-US" sz="3200" dirty="0" err="1"/>
              <a:t>অন্য</a:t>
            </a:r>
            <a:r>
              <a:rPr lang="en-US" sz="3200" dirty="0"/>
              <a:t> </a:t>
            </a:r>
            <a:r>
              <a:rPr lang="en-US" sz="3200" dirty="0" err="1"/>
              <a:t>সমস্ত</a:t>
            </a:r>
            <a:r>
              <a:rPr lang="en-US" sz="3200" dirty="0"/>
              <a:t> </a:t>
            </a:r>
            <a:r>
              <a:rPr lang="en-US" sz="3200" dirty="0" err="1"/>
              <a:t>মেশিনারি</a:t>
            </a:r>
            <a:r>
              <a:rPr lang="en-US" sz="3200" dirty="0"/>
              <a:t>  </a:t>
            </a:r>
            <a:r>
              <a:rPr lang="en-US" sz="3200" dirty="0" err="1"/>
              <a:t>আ্যাপ্লায়েন্সকে</a:t>
            </a:r>
            <a:r>
              <a:rPr lang="en-US" sz="3200" dirty="0"/>
              <a:t> </a:t>
            </a:r>
            <a:r>
              <a:rPr lang="en-US" sz="3200" dirty="0" err="1"/>
              <a:t>ইকুইপমেন্ট</a:t>
            </a:r>
            <a:r>
              <a:rPr lang="en-US" sz="3200" dirty="0"/>
              <a:t> </a:t>
            </a:r>
            <a:r>
              <a:rPr lang="en-US" sz="3200" dirty="0" err="1"/>
              <a:t>বলে</a:t>
            </a:r>
            <a:r>
              <a:rPr lang="en-US" sz="32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891421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123C6-05CC-CA01-297B-F6383347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ওয়ার্কসপে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ব্যবহারকৃত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কিছু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টুলস</a:t>
            </a:r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 ও </a:t>
            </a:r>
            <a:r>
              <a:rPr lang="en-US" sz="3600" dirty="0" err="1">
                <a:solidFill>
                  <a:schemeClr val="accent3">
                    <a:lumMod val="75000"/>
                  </a:schemeClr>
                </a:solidFill>
              </a:rPr>
              <a:t>ইকুইপমেন্টঃ</a:t>
            </a:r>
            <a:endParaRPr lang="en-US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E687B-5AA8-DF67-01D7-2781408FC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  </a:t>
            </a:r>
            <a:r>
              <a:rPr lang="en-US" sz="2800" dirty="0"/>
              <a:t> </a:t>
            </a: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64AFB0-BDF2-8630-5FE6-C29A7FE48C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3788" y="1853754"/>
            <a:ext cx="9016633" cy="419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398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D4194-C766-6737-D4FF-F469C12B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146478"/>
            <a:ext cx="9603275" cy="1662283"/>
          </a:xfrm>
        </p:spPr>
        <p:txBody>
          <a:bodyPr/>
          <a:lstStyle/>
          <a:p>
            <a:r>
              <a:rPr lang="en-US" dirty="0"/>
              <a:t>• </a:t>
            </a:r>
            <a:r>
              <a:rPr lang="en-US" dirty="0" err="1"/>
              <a:t>ইন্টারনেট</a:t>
            </a:r>
            <a:r>
              <a:rPr lang="en-US" dirty="0"/>
              <a:t> </a:t>
            </a:r>
            <a:r>
              <a:rPr lang="en-US" dirty="0" err="1"/>
              <a:t>সিস্টেম</a:t>
            </a:r>
            <a:r>
              <a:rPr lang="en-US" dirty="0"/>
              <a:t> </a:t>
            </a:r>
            <a:r>
              <a:rPr lang="en-US" dirty="0" err="1"/>
              <a:t>ব্যবহারকৃত</a:t>
            </a:r>
            <a:r>
              <a:rPr lang="en-US" dirty="0"/>
              <a:t> </a:t>
            </a:r>
            <a:r>
              <a:rPr lang="en-US" dirty="0" err="1"/>
              <a:t>টুলস্</a:t>
            </a:r>
            <a:r>
              <a:rPr lang="en-US" dirty="0"/>
              <a:t> </a:t>
            </a:r>
            <a:r>
              <a:rPr lang="en-US" dirty="0" err="1"/>
              <a:t>গুলোর</a:t>
            </a:r>
            <a:r>
              <a:rPr lang="en-US" dirty="0"/>
              <a:t> </a:t>
            </a:r>
            <a:r>
              <a:rPr lang="en-US" dirty="0" err="1"/>
              <a:t>মধ্যে</a:t>
            </a:r>
            <a:r>
              <a:rPr lang="en-US" dirty="0"/>
              <a:t> </a:t>
            </a:r>
            <a:r>
              <a:rPr lang="en-US" dirty="0" err="1"/>
              <a:t>মডেম</a:t>
            </a:r>
            <a:r>
              <a:rPr lang="en-US" dirty="0"/>
              <a:t>, </a:t>
            </a:r>
            <a:r>
              <a:rPr lang="en-US" dirty="0" err="1"/>
              <a:t>রাউটার</a:t>
            </a:r>
            <a:r>
              <a:rPr lang="en-US" dirty="0"/>
              <a:t>, </a:t>
            </a:r>
            <a:r>
              <a:rPr lang="en-US" dirty="0" err="1"/>
              <a:t>ফায়ার</a:t>
            </a:r>
            <a:r>
              <a:rPr lang="en-US" dirty="0"/>
              <a:t> </a:t>
            </a:r>
            <a:r>
              <a:rPr lang="en-US" dirty="0" err="1"/>
              <a:t>ওয়াল</a:t>
            </a:r>
            <a:r>
              <a:rPr lang="en-US" dirty="0"/>
              <a:t>,  </a:t>
            </a:r>
            <a:r>
              <a:rPr lang="en-US" dirty="0" err="1"/>
              <a:t>সুইচ</a:t>
            </a:r>
            <a:r>
              <a:rPr lang="en-US" dirty="0"/>
              <a:t>,  </a:t>
            </a:r>
            <a:r>
              <a:rPr lang="en-US" dirty="0" err="1"/>
              <a:t>ওয়াপ</a:t>
            </a:r>
            <a:r>
              <a:rPr lang="en-US" dirty="0"/>
              <a:t> </a:t>
            </a:r>
            <a:r>
              <a:rPr lang="en-US" dirty="0" err="1"/>
              <a:t>ইত্যাদি</a:t>
            </a:r>
            <a:r>
              <a:rPr lang="en-US" dirty="0"/>
              <a:t> </a:t>
            </a:r>
            <a:r>
              <a:rPr lang="en-US" dirty="0" err="1"/>
              <a:t>ব্যবহার</a:t>
            </a:r>
            <a:r>
              <a:rPr lang="en-US" dirty="0"/>
              <a:t> </a:t>
            </a:r>
            <a:r>
              <a:rPr lang="en-US" dirty="0" err="1"/>
              <a:t>করা</a:t>
            </a:r>
            <a:r>
              <a:rPr lang="en-US" dirty="0"/>
              <a:t> </a:t>
            </a:r>
            <a:r>
              <a:rPr lang="en-US" dirty="0" err="1"/>
              <a:t>হয়</a:t>
            </a:r>
            <a:r>
              <a:rPr lang="en-US" dirty="0"/>
              <a:t>।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2C068-0CA7-E52E-5B80-A90C31FE6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3429000"/>
            <a:ext cx="9842202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• </a:t>
            </a:r>
            <a:r>
              <a:rPr lang="en-US" sz="3200" dirty="0" err="1"/>
              <a:t>ইন্টারনেট</a:t>
            </a:r>
            <a:r>
              <a:rPr lang="en-US" sz="3200" dirty="0"/>
              <a:t> </a:t>
            </a:r>
            <a:r>
              <a:rPr lang="en-US" sz="3200" dirty="0" err="1"/>
              <a:t>সংযোগ</a:t>
            </a:r>
            <a:r>
              <a:rPr lang="en-US" sz="3200" dirty="0"/>
              <a:t> </a:t>
            </a:r>
            <a:r>
              <a:rPr lang="en-US" sz="3200" dirty="0" err="1"/>
              <a:t>দেওয়ার</a:t>
            </a:r>
            <a:r>
              <a:rPr lang="en-US" sz="3200" dirty="0"/>
              <a:t> </a:t>
            </a:r>
            <a:r>
              <a:rPr lang="en-US" sz="3200" dirty="0" err="1"/>
              <a:t>জন্য</a:t>
            </a:r>
            <a:r>
              <a:rPr lang="en-US" sz="3200" dirty="0"/>
              <a:t> </a:t>
            </a:r>
            <a:r>
              <a:rPr lang="en-US" sz="3200" dirty="0" err="1"/>
              <a:t>সর্বপ্রথম</a:t>
            </a:r>
            <a:r>
              <a:rPr lang="en-US" sz="3200" dirty="0"/>
              <a:t> </a:t>
            </a:r>
            <a:r>
              <a:rPr lang="en-US" sz="3200" dirty="0" err="1"/>
              <a:t>কেবলিং</a:t>
            </a:r>
            <a:r>
              <a:rPr lang="en-US" sz="3200" dirty="0"/>
              <a:t> </a:t>
            </a:r>
            <a:r>
              <a:rPr lang="en-US" sz="3200" dirty="0" err="1"/>
              <a:t>করা</a:t>
            </a:r>
            <a:r>
              <a:rPr lang="en-US" sz="3200" dirty="0"/>
              <a:t> </a:t>
            </a:r>
            <a:r>
              <a:rPr lang="en-US" sz="3200" dirty="0" err="1"/>
              <a:t>প্রয়োজন</a:t>
            </a:r>
            <a:r>
              <a:rPr lang="en-US" sz="3200" dirty="0"/>
              <a:t>। </a:t>
            </a:r>
            <a:r>
              <a:rPr lang="en-US" sz="3200" dirty="0" err="1"/>
              <a:t>কেবলিং</a:t>
            </a:r>
            <a:r>
              <a:rPr lang="en-US" sz="3200" dirty="0"/>
              <a:t> </a:t>
            </a:r>
            <a:r>
              <a:rPr lang="en-US" sz="3200" dirty="0" err="1"/>
              <a:t>করার</a:t>
            </a:r>
            <a:r>
              <a:rPr lang="en-US" sz="3200" dirty="0"/>
              <a:t> </a:t>
            </a:r>
            <a:r>
              <a:rPr lang="en-US" sz="3200" dirty="0" err="1"/>
              <a:t>জন্য</a:t>
            </a:r>
            <a:r>
              <a:rPr lang="en-US" sz="3200" dirty="0"/>
              <a:t> </a:t>
            </a:r>
            <a:r>
              <a:rPr lang="en-US" sz="3200" dirty="0" err="1"/>
              <a:t>যে</a:t>
            </a:r>
            <a:r>
              <a:rPr lang="en-US" sz="3200" dirty="0"/>
              <a:t> </a:t>
            </a:r>
            <a:r>
              <a:rPr lang="en-US" sz="3200" dirty="0" err="1"/>
              <a:t>সমস্ত</a:t>
            </a:r>
            <a:r>
              <a:rPr lang="en-US" sz="3200" dirty="0"/>
              <a:t> </a:t>
            </a:r>
            <a:r>
              <a:rPr lang="en-US" sz="3200" dirty="0" err="1"/>
              <a:t>টুলস্</a:t>
            </a:r>
            <a:r>
              <a:rPr lang="en-US" sz="3200" dirty="0"/>
              <a:t> </a:t>
            </a:r>
            <a:r>
              <a:rPr lang="en-US" sz="3200" dirty="0" err="1"/>
              <a:t>প্রয়োজন</a:t>
            </a:r>
            <a:r>
              <a:rPr lang="en-US" sz="3200" dirty="0"/>
              <a:t> </a:t>
            </a:r>
            <a:r>
              <a:rPr lang="en-US" sz="3200" dirty="0" err="1"/>
              <a:t>সেগুলো</a:t>
            </a:r>
            <a:r>
              <a:rPr lang="en-US" sz="3200" dirty="0"/>
              <a:t> </a:t>
            </a:r>
            <a:r>
              <a:rPr lang="en-US" sz="3200" dirty="0" err="1"/>
              <a:t>হলো</a:t>
            </a:r>
            <a:r>
              <a:rPr lang="en-US" sz="3200" dirty="0"/>
              <a:t> </a:t>
            </a:r>
            <a:r>
              <a:rPr lang="en-US" sz="3200" dirty="0" err="1"/>
              <a:t>ক্রিম্পার</a:t>
            </a:r>
            <a:r>
              <a:rPr lang="en-US" sz="3200" dirty="0"/>
              <a:t>, </a:t>
            </a:r>
            <a:r>
              <a:rPr lang="en-US" sz="3200" dirty="0" err="1"/>
              <a:t>কেবল</a:t>
            </a:r>
            <a:r>
              <a:rPr lang="en-US" sz="3200" dirty="0"/>
              <a:t> </a:t>
            </a:r>
            <a:r>
              <a:rPr lang="en-US" sz="3200" dirty="0" err="1"/>
              <a:t>টেস্টার</a:t>
            </a:r>
            <a:r>
              <a:rPr lang="en-US" sz="3200" dirty="0"/>
              <a:t>, আরজে-৪৫ </a:t>
            </a:r>
            <a:r>
              <a:rPr lang="en-US" sz="3200" dirty="0" err="1"/>
              <a:t>কানেক্টর</a:t>
            </a:r>
            <a:r>
              <a:rPr lang="en-US" sz="3200" dirty="0"/>
              <a:t>, </a:t>
            </a:r>
            <a:r>
              <a:rPr lang="en-US" sz="3200" dirty="0" err="1"/>
              <a:t>ওয়্যার</a:t>
            </a:r>
            <a:r>
              <a:rPr lang="en-US" sz="3200" dirty="0"/>
              <a:t> </a:t>
            </a:r>
            <a:r>
              <a:rPr lang="en-US" sz="3200" dirty="0" err="1"/>
              <a:t>স্ট্রিপার</a:t>
            </a:r>
            <a:r>
              <a:rPr lang="en-US" sz="3200" dirty="0"/>
              <a:t> </a:t>
            </a:r>
            <a:r>
              <a:rPr lang="en-US" sz="3200" dirty="0" err="1"/>
              <a:t>ইত্যাদি</a:t>
            </a:r>
            <a:r>
              <a:rPr lang="en-US" sz="32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874494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CFA12-6520-1CCF-3CB0-7715337F0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বাড়ির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4000" dirty="0" err="1">
                <a:solidFill>
                  <a:schemeClr val="accent3">
                    <a:lumMod val="75000"/>
                  </a:schemeClr>
                </a:solidFill>
              </a:rPr>
              <a:t>কাজঃ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6298-FDA5-DF4C-BD7E-6F01F805A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• </a:t>
            </a:r>
            <a:r>
              <a:rPr lang="en-US" sz="3600" dirty="0" err="1"/>
              <a:t>ইন্টারনেট</a:t>
            </a:r>
            <a:r>
              <a:rPr lang="en-US" sz="3600" dirty="0"/>
              <a:t> </a:t>
            </a:r>
            <a:r>
              <a:rPr lang="en-US" sz="3600" dirty="0" err="1"/>
              <a:t>সিস্টেমের</a:t>
            </a:r>
            <a:r>
              <a:rPr lang="en-US" sz="3600" dirty="0"/>
              <a:t> </a:t>
            </a:r>
            <a:r>
              <a:rPr lang="en-US" sz="3600" dirty="0" err="1"/>
              <a:t>ব্যবহারকৃত</a:t>
            </a:r>
            <a:r>
              <a:rPr lang="en-US" sz="3600" dirty="0"/>
              <a:t> </a:t>
            </a:r>
            <a:r>
              <a:rPr lang="en-US" sz="3600" dirty="0" err="1"/>
              <a:t>কিছু</a:t>
            </a:r>
            <a:r>
              <a:rPr lang="en-US" sz="3600" dirty="0"/>
              <a:t> </a:t>
            </a:r>
            <a:r>
              <a:rPr lang="en-US" sz="3600" dirty="0" err="1"/>
              <a:t>টুলসের</a:t>
            </a:r>
            <a:r>
              <a:rPr lang="en-US" sz="3600" dirty="0"/>
              <a:t>  </a:t>
            </a:r>
            <a:r>
              <a:rPr lang="en-US" sz="3600" dirty="0" err="1"/>
              <a:t>নাম</a:t>
            </a:r>
            <a:r>
              <a:rPr lang="en-US" sz="3600"/>
              <a:t> ও </a:t>
            </a:r>
            <a:r>
              <a:rPr lang="en-US" sz="3600" dirty="0" err="1"/>
              <a:t>ব্যবহার</a:t>
            </a:r>
            <a:r>
              <a:rPr lang="en-US" sz="3600" dirty="0"/>
              <a:t>।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0021387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Gallery</vt:lpstr>
      <vt:lpstr>PowerPoint Presentation</vt:lpstr>
      <vt:lpstr>শিক্ষক পরিচয়ঃ</vt:lpstr>
      <vt:lpstr>পুনরালোচনাঃ</vt:lpstr>
      <vt:lpstr>আজকের বিষয়ঃ “ইন্টারনেট সিস্টেমের টুলস্ ও ইকুইপমেন্ট”</vt:lpstr>
      <vt:lpstr>ইন্টারনেট সিস্টেমঃ</vt:lpstr>
      <vt:lpstr>টুলস্ ও ইকুইপমেন্টঃ</vt:lpstr>
      <vt:lpstr>ওয়ার্কসপে ব্যবহারকৃত কিছু টুলস ও ইকুইপমেন্টঃ</vt:lpstr>
      <vt:lpstr>• ইন্টারনেট সিস্টেম ব্যবহারকৃত টুলস্ গুলোর মধ্যে মডেম, রাউটার, ফায়ার ওয়াল,  সুইচ,  ওয়াপ ইত্যাদি ব্যবহার করা হয়।</vt:lpstr>
      <vt:lpstr>বাড়ির কাজঃ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das</dc:creator>
  <cp:lastModifiedBy>joy das</cp:lastModifiedBy>
  <cp:revision>10</cp:revision>
  <dcterms:created xsi:type="dcterms:W3CDTF">2023-11-07T03:27:44Z</dcterms:created>
  <dcterms:modified xsi:type="dcterms:W3CDTF">2023-11-07T04:56:01Z</dcterms:modified>
</cp:coreProperties>
</file>