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EF4E8"/>
          </a:solidFill>
        </a:fill>
      </a:tcStyle>
    </a:wholeTbl>
    <a:band1H>
      <a:tcStyle>
        <a:tcBdr/>
        <a:fill>
          <a:solidFill>
            <a:srgbClr val="DBE9CD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BE9CD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90C226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90C226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90C226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90C22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399D5194-FA4B-6ECE-635F-EED08A4EF80C}"/>
              </a:ext>
            </a:extLst>
          </p:cNvPr>
          <p:cNvGrpSpPr/>
          <p:nvPr/>
        </p:nvGrpSpPr>
        <p:grpSpPr>
          <a:xfrm>
            <a:off x="8" y="-8467"/>
            <a:ext cx="12191997" cy="6866467"/>
            <a:chOff x="8" y="-8467"/>
            <a:chExt cx="12191997" cy="6866467"/>
          </a:xfrm>
        </p:grpSpPr>
        <p:cxnSp>
          <p:nvCxnSpPr>
            <p:cNvPr id="3" name="Straight Connector 31">
              <a:extLst>
                <a:ext uri="{FF2B5EF4-FFF2-40B4-BE49-F238E27FC236}">
                  <a16:creationId xmlns:a16="http://schemas.microsoft.com/office/drawing/2014/main" id="{BB63DA7C-6BA8-4EA3-13D6-8667FF868BD6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4" name="Straight Connector 20">
              <a:extLst>
                <a:ext uri="{FF2B5EF4-FFF2-40B4-BE49-F238E27FC236}">
                  <a16:creationId xmlns:a16="http://schemas.microsoft.com/office/drawing/2014/main" id="{E8E4B14D-CE6E-6097-D1F2-C9CF5C17A9A7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5" name="Rectangle 23">
              <a:extLst>
                <a:ext uri="{FF2B5EF4-FFF2-40B4-BE49-F238E27FC236}">
                  <a16:creationId xmlns:a16="http://schemas.microsoft.com/office/drawing/2014/main" id="{19313AF5-FFFD-1557-135B-17B1C6A00AEC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686DF138-C792-E26A-D426-7DAAA3557AE2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" name="Isosceles Triangle 26">
              <a:extLst>
                <a:ext uri="{FF2B5EF4-FFF2-40B4-BE49-F238E27FC236}">
                  <a16:creationId xmlns:a16="http://schemas.microsoft.com/office/drawing/2014/main" id="{AB6AE9BB-0CA2-81EB-24AE-A1B6BD92E28B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03498155-D912-A870-607A-91C48AF78722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17F87682-AF37-0422-6E1C-FEC73B356F85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A14AD513-4F97-77E6-147D-6395C71E0CC9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Isosceles Triangle 30">
              <a:extLst>
                <a:ext uri="{FF2B5EF4-FFF2-40B4-BE49-F238E27FC236}">
                  <a16:creationId xmlns:a16="http://schemas.microsoft.com/office/drawing/2014/main" id="{7CB76221-5974-62D3-A7D9-907AC376005B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Isosceles Triangle 18">
              <a:extLst>
                <a:ext uri="{FF2B5EF4-FFF2-40B4-BE49-F238E27FC236}">
                  <a16:creationId xmlns:a16="http://schemas.microsoft.com/office/drawing/2014/main" id="{591DB9B9-84FA-F22C-AF17-EF6DFDDC5D0E}"/>
                </a:ext>
              </a:extLst>
            </p:cNvPr>
            <p:cNvSpPr/>
            <p:nvPr/>
          </p:nvSpPr>
          <p:spPr>
            <a:xfrm rot="10799991">
              <a:off x="8" y="0"/>
              <a:ext cx="842592" cy="5666152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BE13701B-2CEB-E69F-C445-A4A249E6CB8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9C3E620-E507-32FD-02CB-56E3413C7B4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1F974B03-F78B-3DAB-CBA5-48C6AD6081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F5928B0-F02B-4D67-8C90-EBB5BE9DB4BF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B1B87BC-E92D-9D10-05EA-7C7BAF3D6CD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93C0709-546A-84F7-E548-E340D87EEA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CDC501A-F222-4F30-B9CF-BC288BFABF7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0207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>
            <a:extLst>
              <a:ext uri="{FF2B5EF4-FFF2-40B4-BE49-F238E27FC236}">
                <a16:creationId xmlns:a16="http://schemas.microsoft.com/office/drawing/2014/main" id="{022F8D4F-0D87-6AC3-C19B-E1BE692C061A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7" name="Straight Connector 19">
              <a:extLst>
                <a:ext uri="{FF2B5EF4-FFF2-40B4-BE49-F238E27FC236}">
                  <a16:creationId xmlns:a16="http://schemas.microsoft.com/office/drawing/2014/main" id="{2EC18670-0F0A-8CAC-704D-FFB251434C7C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8" name="Straight Connector 20">
              <a:extLst>
                <a:ext uri="{FF2B5EF4-FFF2-40B4-BE49-F238E27FC236}">
                  <a16:creationId xmlns:a16="http://schemas.microsoft.com/office/drawing/2014/main" id="{93610735-8602-1B74-2526-F6CD7D765545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9" name="Rectangle 23">
              <a:extLst>
                <a:ext uri="{FF2B5EF4-FFF2-40B4-BE49-F238E27FC236}">
                  <a16:creationId xmlns:a16="http://schemas.microsoft.com/office/drawing/2014/main" id="{92DA8F75-0886-9090-25D7-35ED64226C2E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FCBD99BF-C535-E758-D098-F65708B69BFB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Isosceles Triangle 23">
              <a:extLst>
                <a:ext uri="{FF2B5EF4-FFF2-40B4-BE49-F238E27FC236}">
                  <a16:creationId xmlns:a16="http://schemas.microsoft.com/office/drawing/2014/main" id="{64A6CB27-99D1-F7A3-8350-AC0A88D31225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27">
              <a:extLst>
                <a:ext uri="{FF2B5EF4-FFF2-40B4-BE49-F238E27FC236}">
                  <a16:creationId xmlns:a16="http://schemas.microsoft.com/office/drawing/2014/main" id="{0604AE1C-046D-1B15-8040-D12E66AD1E1E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8">
              <a:extLst>
                <a:ext uri="{FF2B5EF4-FFF2-40B4-BE49-F238E27FC236}">
                  <a16:creationId xmlns:a16="http://schemas.microsoft.com/office/drawing/2014/main" id="{A857FD5B-27E9-CB9D-9FB1-B7BFBEC5E484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9">
              <a:extLst>
                <a:ext uri="{FF2B5EF4-FFF2-40B4-BE49-F238E27FC236}">
                  <a16:creationId xmlns:a16="http://schemas.microsoft.com/office/drawing/2014/main" id="{152281DB-A289-B3D1-47A8-9F4BF2C0C6D9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Isosceles Triangle 27">
              <a:extLst>
                <a:ext uri="{FF2B5EF4-FFF2-40B4-BE49-F238E27FC236}">
                  <a16:creationId xmlns:a16="http://schemas.microsoft.com/office/drawing/2014/main" id="{F60A893E-459C-DEFB-48E6-F43D9AB7DF8B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8">
              <a:extLst>
                <a:ext uri="{FF2B5EF4-FFF2-40B4-BE49-F238E27FC236}">
                  <a16:creationId xmlns:a16="http://schemas.microsoft.com/office/drawing/2014/main" id="{08AE7A13-5BF7-30CF-D0BF-5BF7F85C964F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21D4C426-27C1-9BF3-AF8E-839873811A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5CC19EC-E7E3-DB5B-1C08-224F1B167DA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A2852D4-AA4F-4EFB-9B93-4C1CB8C3C801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EE5FA32-5452-04B0-196E-9AACE8D7E2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748D18B-5386-179C-DD83-00F16662F5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DCF7A09-D5ED-4E25-A202-8CDEEC0347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>
            <a:extLst>
              <a:ext uri="{FF2B5EF4-FFF2-40B4-BE49-F238E27FC236}">
                <a16:creationId xmlns:a16="http://schemas.microsoft.com/office/drawing/2014/main" id="{75C39996-1D75-6838-AE72-8B1FE7604AE2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10" name="Straight Connector 19">
              <a:extLst>
                <a:ext uri="{FF2B5EF4-FFF2-40B4-BE49-F238E27FC236}">
                  <a16:creationId xmlns:a16="http://schemas.microsoft.com/office/drawing/2014/main" id="{67AAB1B7-612E-41A5-491D-70D0E290BEDF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11" name="Straight Connector 20">
              <a:extLst>
                <a:ext uri="{FF2B5EF4-FFF2-40B4-BE49-F238E27FC236}">
                  <a16:creationId xmlns:a16="http://schemas.microsoft.com/office/drawing/2014/main" id="{0B203DCC-C269-DE4D-A348-D401CA32DC81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D9896BC3-9A63-D06B-7F23-841E16190FA9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744669BD-8466-901B-7187-A552D1387CC4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Isosceles Triangle 23">
              <a:extLst>
                <a:ext uri="{FF2B5EF4-FFF2-40B4-BE49-F238E27FC236}">
                  <a16:creationId xmlns:a16="http://schemas.microsoft.com/office/drawing/2014/main" id="{AB1618DD-8113-A41E-95BE-91D594F69AD2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C35BDE88-4D42-1EB7-2690-58815C11E658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C60F4843-6A75-BE32-3DDC-FF53EB977032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EACF7E6-A872-B6E4-7723-2776FFFD3A27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8" name="Isosceles Triangle 27">
              <a:extLst>
                <a:ext uri="{FF2B5EF4-FFF2-40B4-BE49-F238E27FC236}">
                  <a16:creationId xmlns:a16="http://schemas.microsoft.com/office/drawing/2014/main" id="{EF6E510B-7A9B-3CC1-952F-C7DA8A28067A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Isosceles Triangle 28">
              <a:extLst>
                <a:ext uri="{FF2B5EF4-FFF2-40B4-BE49-F238E27FC236}">
                  <a16:creationId xmlns:a16="http://schemas.microsoft.com/office/drawing/2014/main" id="{833EC7AF-9D19-A448-F10E-D34F1FB737B6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4E0E271A-8E77-DEB6-2525-B0AEF78B60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FF973-77C5-E608-FA31-9A85D7465B5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842A1-7F9F-32A3-1922-E5CA1371059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9BA7D1A-CB06-45A3-8CB8-D55F8FDEF8A7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99760-6C0B-FCB6-9A23-024695919E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77295-3B0A-E5FC-29BA-B90FE4E6C8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2F56E75-9B70-4E39-8757-335442A7F9D4}" type="slidenum">
              <a:t>‹#›</a:t>
            </a:fld>
            <a:endParaRPr lang="en-US"/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20149E49-7115-4FB4-6AAA-2EE1ED13FA20}"/>
              </a:ext>
            </a:extLst>
          </p:cNvPr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8" name="TextBox 21">
            <a:extLst>
              <a:ext uri="{FF2B5EF4-FFF2-40B4-BE49-F238E27FC236}">
                <a16:creationId xmlns:a16="http://schemas.microsoft.com/office/drawing/2014/main" id="{EE0F04C5-1FAE-BC1B-D9A5-7A3EF5B0071C}"/>
              </a:ext>
            </a:extLst>
          </p:cNvPr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  <a:endParaRPr lang="en-US" sz="1800" b="0" i="0" u="none" strike="noStrike" kern="1200" cap="none" spc="0" baseline="0">
              <a:solidFill>
                <a:srgbClr val="C0E474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8628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>
            <a:extLst>
              <a:ext uri="{FF2B5EF4-FFF2-40B4-BE49-F238E27FC236}">
                <a16:creationId xmlns:a16="http://schemas.microsoft.com/office/drawing/2014/main" id="{0C4FA784-E72F-166E-D6D7-9C998BC9BDEB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7" name="Straight Connector 19">
              <a:extLst>
                <a:ext uri="{FF2B5EF4-FFF2-40B4-BE49-F238E27FC236}">
                  <a16:creationId xmlns:a16="http://schemas.microsoft.com/office/drawing/2014/main" id="{5B8A39D6-4057-8173-DF75-CE384230D19B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8" name="Straight Connector 20">
              <a:extLst>
                <a:ext uri="{FF2B5EF4-FFF2-40B4-BE49-F238E27FC236}">
                  <a16:creationId xmlns:a16="http://schemas.microsoft.com/office/drawing/2014/main" id="{38C11E2A-4DE8-11C7-53E1-8772D9803DFB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9" name="Rectangle 23">
              <a:extLst>
                <a:ext uri="{FF2B5EF4-FFF2-40B4-BE49-F238E27FC236}">
                  <a16:creationId xmlns:a16="http://schemas.microsoft.com/office/drawing/2014/main" id="{14055312-2B9D-665E-E6A7-13F36B216055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8D5B701B-38DE-5971-6295-C1D617E503F2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Isosceles Triangle 23">
              <a:extLst>
                <a:ext uri="{FF2B5EF4-FFF2-40B4-BE49-F238E27FC236}">
                  <a16:creationId xmlns:a16="http://schemas.microsoft.com/office/drawing/2014/main" id="{AA4B031B-3682-2016-A7CC-1478652B5045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27">
              <a:extLst>
                <a:ext uri="{FF2B5EF4-FFF2-40B4-BE49-F238E27FC236}">
                  <a16:creationId xmlns:a16="http://schemas.microsoft.com/office/drawing/2014/main" id="{0A0A73A7-CDCD-30AB-3C34-C85EDBBA3CA5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8">
              <a:extLst>
                <a:ext uri="{FF2B5EF4-FFF2-40B4-BE49-F238E27FC236}">
                  <a16:creationId xmlns:a16="http://schemas.microsoft.com/office/drawing/2014/main" id="{030F5CCF-6BB5-1262-86AE-00C6C35DA3EE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9">
              <a:extLst>
                <a:ext uri="{FF2B5EF4-FFF2-40B4-BE49-F238E27FC236}">
                  <a16:creationId xmlns:a16="http://schemas.microsoft.com/office/drawing/2014/main" id="{D2CAD650-DB9D-16BE-B593-B04F5E98DC8F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Isosceles Triangle 27">
              <a:extLst>
                <a:ext uri="{FF2B5EF4-FFF2-40B4-BE49-F238E27FC236}">
                  <a16:creationId xmlns:a16="http://schemas.microsoft.com/office/drawing/2014/main" id="{EB59DB2A-8EB4-FF8E-94BE-59D28B1FF579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8">
              <a:extLst>
                <a:ext uri="{FF2B5EF4-FFF2-40B4-BE49-F238E27FC236}">
                  <a16:creationId xmlns:a16="http://schemas.microsoft.com/office/drawing/2014/main" id="{BEB51A97-606D-46A2-CE95-CB996A3E4919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761FEE0-D6FC-DAE4-C6DA-7AC9A0EC204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B144BF0-F23A-D5B5-C372-D472C348F54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F8301F5-A743-402F-9B42-7EC3DB70AFA9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73D9CD1-109C-0A8A-6C90-E564A0F387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EFE205-9332-4277-C327-BED329D498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FF367A7-0849-45F5-9E2A-573E76FCD1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29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>
            <a:extLst>
              <a:ext uri="{FF2B5EF4-FFF2-40B4-BE49-F238E27FC236}">
                <a16:creationId xmlns:a16="http://schemas.microsoft.com/office/drawing/2014/main" id="{E1A4CBA9-7A96-A392-42B2-6C1C617DB9EB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10" name="Straight Connector 19">
              <a:extLst>
                <a:ext uri="{FF2B5EF4-FFF2-40B4-BE49-F238E27FC236}">
                  <a16:creationId xmlns:a16="http://schemas.microsoft.com/office/drawing/2014/main" id="{D94BF57A-F152-E20C-D468-ABD8301C0218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11" name="Straight Connector 20">
              <a:extLst>
                <a:ext uri="{FF2B5EF4-FFF2-40B4-BE49-F238E27FC236}">
                  <a16:creationId xmlns:a16="http://schemas.microsoft.com/office/drawing/2014/main" id="{39A88073-DC1B-4BE4-1C85-4971A9166434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15FEE07-2C4F-503F-9C7B-998CD0610AF2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10B7CC02-09B5-9889-FA26-234240258E09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Isosceles Triangle 23">
              <a:extLst>
                <a:ext uri="{FF2B5EF4-FFF2-40B4-BE49-F238E27FC236}">
                  <a16:creationId xmlns:a16="http://schemas.microsoft.com/office/drawing/2014/main" id="{10F34226-D9CC-A1E2-69E3-4C1707BAFDF5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D2062391-6D80-FCF4-8288-D7D6D7B04C1E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B0A5C32-BCF7-1570-C04D-A8918E7E2825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782F1A7-C6FC-0951-58D4-91053BA42B43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8" name="Isosceles Triangle 27">
              <a:extLst>
                <a:ext uri="{FF2B5EF4-FFF2-40B4-BE49-F238E27FC236}">
                  <a16:creationId xmlns:a16="http://schemas.microsoft.com/office/drawing/2014/main" id="{476A6B85-8798-0681-6333-0A15750E5262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Isosceles Triangle 28">
              <a:extLst>
                <a:ext uri="{FF2B5EF4-FFF2-40B4-BE49-F238E27FC236}">
                  <a16:creationId xmlns:a16="http://schemas.microsoft.com/office/drawing/2014/main" id="{EB421C68-8EF7-2B26-5F1E-1DBC2F70C926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9EE7B213-56D7-78B0-06BE-1B69ADE3DA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E948E-A50D-C006-A5FB-79AC34BF73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02D9C-8457-59A0-8CC8-A6808A2373C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9853ED7-D40D-4A4B-8A54-2B424A23EFE5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90EC6-49FD-D174-F62A-F1311E07C0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091AC-2C0A-13A1-9038-0E47F0B8BD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724733D-90C2-420F-8AAC-98D8ED481A74}" type="slidenum">
              <a:t>‹#›</a:t>
            </a:fld>
            <a:endParaRPr lang="en-US"/>
          </a:p>
        </p:txBody>
      </p:sp>
      <p:sp>
        <p:nvSpPr>
          <p:cNvPr id="7" name="TextBox 23">
            <a:extLst>
              <a:ext uri="{FF2B5EF4-FFF2-40B4-BE49-F238E27FC236}">
                <a16:creationId xmlns:a16="http://schemas.microsoft.com/office/drawing/2014/main" id="{B6B06233-A331-21F9-6927-B38FEBD1911A}"/>
              </a:ext>
            </a:extLst>
          </p:cNvPr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8" name="TextBox 24">
            <a:extLst>
              <a:ext uri="{FF2B5EF4-FFF2-40B4-BE49-F238E27FC236}">
                <a16:creationId xmlns:a16="http://schemas.microsoft.com/office/drawing/2014/main" id="{688CE308-8F66-D8D0-EEBA-A570A292C236}"/>
              </a:ext>
            </a:extLst>
          </p:cNvPr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314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7CAC4D7-0122-548E-832A-BA38D8D59CB3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8" name="Straight Connector 19">
              <a:extLst>
                <a:ext uri="{FF2B5EF4-FFF2-40B4-BE49-F238E27FC236}">
                  <a16:creationId xmlns:a16="http://schemas.microsoft.com/office/drawing/2014/main" id="{59E04F85-2428-A310-03A6-A8EFB8A0FE11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9" name="Straight Connector 20">
              <a:extLst>
                <a:ext uri="{FF2B5EF4-FFF2-40B4-BE49-F238E27FC236}">
                  <a16:creationId xmlns:a16="http://schemas.microsoft.com/office/drawing/2014/main" id="{A7EF660F-8003-F1FF-B8B4-B392446F2159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FD48F369-AB1A-2582-EB17-93FC8FEDAB53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id="{D5AFFFD6-0B05-E72E-A863-8550E58034E8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Isosceles Triangle 23">
              <a:extLst>
                <a:ext uri="{FF2B5EF4-FFF2-40B4-BE49-F238E27FC236}">
                  <a16:creationId xmlns:a16="http://schemas.microsoft.com/office/drawing/2014/main" id="{800BB733-07A7-0E72-770C-92FDAEBFF057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2945882F-D90B-0EB6-B2E2-B7EF0D5247ED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id="{69487DE0-30E0-130B-370D-F253B5EB9FAC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BECF918F-3BCF-551F-7CAC-F6E043CD4B42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7">
              <a:extLst>
                <a:ext uri="{FF2B5EF4-FFF2-40B4-BE49-F238E27FC236}">
                  <a16:creationId xmlns:a16="http://schemas.microsoft.com/office/drawing/2014/main" id="{E8026CE9-A9EA-7CF9-CEE2-E29F97419F1A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7" name="Isosceles Triangle 28">
              <a:extLst>
                <a:ext uri="{FF2B5EF4-FFF2-40B4-BE49-F238E27FC236}">
                  <a16:creationId xmlns:a16="http://schemas.microsoft.com/office/drawing/2014/main" id="{B8FD0D7F-6EC8-B3C4-E05B-6C27975A5290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975A2504-DF2D-4D26-D8EF-CDF30CD75E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F2CB1-3D0A-C952-01CF-06C748E160A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36653-DBBE-D26E-1350-13C72D30A2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CA46B36-7EA4-4454-9796-14BE12974E46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AAF5A-4477-2B8E-7A9B-841F26F34F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42954-7695-57C2-D559-48D7944660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6DAE017-851D-49B5-9B47-CEF53282A7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8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>
            <a:extLst>
              <a:ext uri="{FF2B5EF4-FFF2-40B4-BE49-F238E27FC236}">
                <a16:creationId xmlns:a16="http://schemas.microsoft.com/office/drawing/2014/main" id="{95FD986E-186C-2D86-D2FE-05CDEC777D0D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7" name="Straight Connector 19">
              <a:extLst>
                <a:ext uri="{FF2B5EF4-FFF2-40B4-BE49-F238E27FC236}">
                  <a16:creationId xmlns:a16="http://schemas.microsoft.com/office/drawing/2014/main" id="{FCAF999D-C23C-2CE9-A07F-21039A00661F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8" name="Straight Connector 20">
              <a:extLst>
                <a:ext uri="{FF2B5EF4-FFF2-40B4-BE49-F238E27FC236}">
                  <a16:creationId xmlns:a16="http://schemas.microsoft.com/office/drawing/2014/main" id="{A484272C-2307-A5BE-6404-164FBF174E43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9" name="Rectangle 23">
              <a:extLst>
                <a:ext uri="{FF2B5EF4-FFF2-40B4-BE49-F238E27FC236}">
                  <a16:creationId xmlns:a16="http://schemas.microsoft.com/office/drawing/2014/main" id="{E341D858-085F-0F7A-FE95-AAEA419F6148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B840FB8E-EF15-B874-1B99-DEFAEA41D038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Isosceles Triangle 23">
              <a:extLst>
                <a:ext uri="{FF2B5EF4-FFF2-40B4-BE49-F238E27FC236}">
                  <a16:creationId xmlns:a16="http://schemas.microsoft.com/office/drawing/2014/main" id="{BB1A916A-53E7-10F8-4DB5-1D26C34C5838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27">
              <a:extLst>
                <a:ext uri="{FF2B5EF4-FFF2-40B4-BE49-F238E27FC236}">
                  <a16:creationId xmlns:a16="http://schemas.microsoft.com/office/drawing/2014/main" id="{576B4002-9EB3-7D32-DD6E-667CFAE5C0E3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8">
              <a:extLst>
                <a:ext uri="{FF2B5EF4-FFF2-40B4-BE49-F238E27FC236}">
                  <a16:creationId xmlns:a16="http://schemas.microsoft.com/office/drawing/2014/main" id="{7E10FCFD-52FC-010C-61D0-8526D08EE8E3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9">
              <a:extLst>
                <a:ext uri="{FF2B5EF4-FFF2-40B4-BE49-F238E27FC236}">
                  <a16:creationId xmlns:a16="http://schemas.microsoft.com/office/drawing/2014/main" id="{B1DA485C-08D9-3D26-E84F-21C25FD279EB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Isosceles Triangle 27">
              <a:extLst>
                <a:ext uri="{FF2B5EF4-FFF2-40B4-BE49-F238E27FC236}">
                  <a16:creationId xmlns:a16="http://schemas.microsoft.com/office/drawing/2014/main" id="{80F523D2-6E28-B459-C21F-8E73166B2FFB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8">
              <a:extLst>
                <a:ext uri="{FF2B5EF4-FFF2-40B4-BE49-F238E27FC236}">
                  <a16:creationId xmlns:a16="http://schemas.microsoft.com/office/drawing/2014/main" id="{0F4B8B45-2CA4-343A-32F9-F39FE6D64356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EE885E38-08AB-204E-8E54-0FF0BA97C26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77332" y="2160590"/>
            <a:ext cx="8596667" cy="388076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2C4422D-20BA-C5BA-C08A-2104980C3C4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224E1AB-D153-44D3-B61D-F0F0A6926302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E51D190-1F7E-04D3-78E9-F3E151E652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7FDFF95-554A-4E8E-58B1-2EF0C33644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72B553E-23A8-4183-BBFD-C2B7EE87C04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8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>
            <a:extLst>
              <a:ext uri="{FF2B5EF4-FFF2-40B4-BE49-F238E27FC236}">
                <a16:creationId xmlns:a16="http://schemas.microsoft.com/office/drawing/2014/main" id="{6966C533-CCC8-697E-804D-454670FD1A14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7" name="Straight Connector 19">
              <a:extLst>
                <a:ext uri="{FF2B5EF4-FFF2-40B4-BE49-F238E27FC236}">
                  <a16:creationId xmlns:a16="http://schemas.microsoft.com/office/drawing/2014/main" id="{9FA5DD7F-9F49-56F1-E362-8BA5F3B7937F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8" name="Straight Connector 20">
              <a:extLst>
                <a:ext uri="{FF2B5EF4-FFF2-40B4-BE49-F238E27FC236}">
                  <a16:creationId xmlns:a16="http://schemas.microsoft.com/office/drawing/2014/main" id="{C6280AE8-86D8-2317-BF0C-60FC0559C723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9" name="Rectangle 23">
              <a:extLst>
                <a:ext uri="{FF2B5EF4-FFF2-40B4-BE49-F238E27FC236}">
                  <a16:creationId xmlns:a16="http://schemas.microsoft.com/office/drawing/2014/main" id="{33A3D9FB-334E-C0FF-AC19-6B30DA2AE28D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8F98131C-F5F4-B598-905E-5F120D862A9A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Isosceles Triangle 23">
              <a:extLst>
                <a:ext uri="{FF2B5EF4-FFF2-40B4-BE49-F238E27FC236}">
                  <a16:creationId xmlns:a16="http://schemas.microsoft.com/office/drawing/2014/main" id="{A1F87FC7-5D27-07AA-4416-7D01CA4B5110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27">
              <a:extLst>
                <a:ext uri="{FF2B5EF4-FFF2-40B4-BE49-F238E27FC236}">
                  <a16:creationId xmlns:a16="http://schemas.microsoft.com/office/drawing/2014/main" id="{C449A5AF-CC49-D58D-0D6B-49C110E50655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8">
              <a:extLst>
                <a:ext uri="{FF2B5EF4-FFF2-40B4-BE49-F238E27FC236}">
                  <a16:creationId xmlns:a16="http://schemas.microsoft.com/office/drawing/2014/main" id="{3270FEEB-A6EA-69F9-30E6-6896B742B2A3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9">
              <a:extLst>
                <a:ext uri="{FF2B5EF4-FFF2-40B4-BE49-F238E27FC236}">
                  <a16:creationId xmlns:a16="http://schemas.microsoft.com/office/drawing/2014/main" id="{92A4CDC5-91F3-E6FA-473C-541BBCAA0AEC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Isosceles Triangle 27">
              <a:extLst>
                <a:ext uri="{FF2B5EF4-FFF2-40B4-BE49-F238E27FC236}">
                  <a16:creationId xmlns:a16="http://schemas.microsoft.com/office/drawing/2014/main" id="{91CE4635-2107-E7E2-F478-F4B7A299754E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8">
              <a:extLst>
                <a:ext uri="{FF2B5EF4-FFF2-40B4-BE49-F238E27FC236}">
                  <a16:creationId xmlns:a16="http://schemas.microsoft.com/office/drawing/2014/main" id="{FCDF2E74-17DD-ACF7-5A6F-7BA009018630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6B6A258E-629D-E43C-819E-596C9B2EC06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BBA3195-781F-4D62-7478-125472192E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7F509CE-EE19-4647-B572-9FFFB7685BDA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8B942D-8685-5B64-0110-88F37B70E61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930D862-5341-B0AF-1844-2DC948F72C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9E3413E-540D-4534-A506-8914A3E1732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4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>
            <a:extLst>
              <a:ext uri="{FF2B5EF4-FFF2-40B4-BE49-F238E27FC236}">
                <a16:creationId xmlns:a16="http://schemas.microsoft.com/office/drawing/2014/main" id="{E5F438FD-3AB3-1BBC-F858-5FEA24407EDB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7" name="Straight Connector 19">
              <a:extLst>
                <a:ext uri="{FF2B5EF4-FFF2-40B4-BE49-F238E27FC236}">
                  <a16:creationId xmlns:a16="http://schemas.microsoft.com/office/drawing/2014/main" id="{3E5C53B9-B3F6-E697-E6BF-6AE76B16F59D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8" name="Straight Connector 20">
              <a:extLst>
                <a:ext uri="{FF2B5EF4-FFF2-40B4-BE49-F238E27FC236}">
                  <a16:creationId xmlns:a16="http://schemas.microsoft.com/office/drawing/2014/main" id="{7D8F2029-1096-F744-52F2-EA0251807792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9" name="Rectangle 23">
              <a:extLst>
                <a:ext uri="{FF2B5EF4-FFF2-40B4-BE49-F238E27FC236}">
                  <a16:creationId xmlns:a16="http://schemas.microsoft.com/office/drawing/2014/main" id="{8AAA5555-13C1-F1C8-45C2-2392BDF8E168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AD857B3B-F852-3027-4427-9F28AE44F870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Isosceles Triangle 23">
              <a:extLst>
                <a:ext uri="{FF2B5EF4-FFF2-40B4-BE49-F238E27FC236}">
                  <a16:creationId xmlns:a16="http://schemas.microsoft.com/office/drawing/2014/main" id="{25386E46-4B01-31CB-FBC3-504B21B0F689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27">
              <a:extLst>
                <a:ext uri="{FF2B5EF4-FFF2-40B4-BE49-F238E27FC236}">
                  <a16:creationId xmlns:a16="http://schemas.microsoft.com/office/drawing/2014/main" id="{BD46C54B-843E-4DD0-0C65-C980489FF679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8">
              <a:extLst>
                <a:ext uri="{FF2B5EF4-FFF2-40B4-BE49-F238E27FC236}">
                  <a16:creationId xmlns:a16="http://schemas.microsoft.com/office/drawing/2014/main" id="{192D9911-9B0B-B157-8233-A8C339AC7BC3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9">
              <a:extLst>
                <a:ext uri="{FF2B5EF4-FFF2-40B4-BE49-F238E27FC236}">
                  <a16:creationId xmlns:a16="http://schemas.microsoft.com/office/drawing/2014/main" id="{49CAD5D2-33C4-A08B-BA77-F495366C52E0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Isosceles Triangle 27">
              <a:extLst>
                <a:ext uri="{FF2B5EF4-FFF2-40B4-BE49-F238E27FC236}">
                  <a16:creationId xmlns:a16="http://schemas.microsoft.com/office/drawing/2014/main" id="{F6CBAAC9-8802-7CB7-3445-489CA9CD814D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8">
              <a:extLst>
                <a:ext uri="{FF2B5EF4-FFF2-40B4-BE49-F238E27FC236}">
                  <a16:creationId xmlns:a16="http://schemas.microsoft.com/office/drawing/2014/main" id="{0F608499-5980-B37E-C2D6-D9F6EFD49641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8A943A2-0D1E-AE2D-B2C2-71F42053EEB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8596667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324971-8EDE-987A-8DF2-8EF8DFA558C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ECDE7B2-14EC-47BB-BF75-B5A410B0163A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CA08E9C-640A-000E-0476-8740368ABEA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CD347CF-980C-FD9D-13A8-8CCC02FF78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EB50C4B-CF71-49AF-BB86-BC3612FC8E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9832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>
            <a:extLst>
              <a:ext uri="{FF2B5EF4-FFF2-40B4-BE49-F238E27FC236}">
                <a16:creationId xmlns:a16="http://schemas.microsoft.com/office/drawing/2014/main" id="{CB0081B6-8259-F1C4-980E-E17A81203190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7" name="Straight Connector 19">
              <a:extLst>
                <a:ext uri="{FF2B5EF4-FFF2-40B4-BE49-F238E27FC236}">
                  <a16:creationId xmlns:a16="http://schemas.microsoft.com/office/drawing/2014/main" id="{E7E068BA-4C4B-A6E9-1A7D-B72C06288515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8" name="Straight Connector 20">
              <a:extLst>
                <a:ext uri="{FF2B5EF4-FFF2-40B4-BE49-F238E27FC236}">
                  <a16:creationId xmlns:a16="http://schemas.microsoft.com/office/drawing/2014/main" id="{48EB48C5-23DA-9295-6F1E-A1D762FA7EA5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9" name="Rectangle 23">
              <a:extLst>
                <a:ext uri="{FF2B5EF4-FFF2-40B4-BE49-F238E27FC236}">
                  <a16:creationId xmlns:a16="http://schemas.microsoft.com/office/drawing/2014/main" id="{A9380C11-C4BF-9CF0-B916-AD28824F530D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D58FC895-DFCD-4C16-DDB9-B6280573A6C8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Isosceles Triangle 23">
              <a:extLst>
                <a:ext uri="{FF2B5EF4-FFF2-40B4-BE49-F238E27FC236}">
                  <a16:creationId xmlns:a16="http://schemas.microsoft.com/office/drawing/2014/main" id="{E85CDDCB-AD87-70EB-7100-6CA18B7077C5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27">
              <a:extLst>
                <a:ext uri="{FF2B5EF4-FFF2-40B4-BE49-F238E27FC236}">
                  <a16:creationId xmlns:a16="http://schemas.microsoft.com/office/drawing/2014/main" id="{3A08B05F-753F-44CB-1A41-A979F8B082F8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8">
              <a:extLst>
                <a:ext uri="{FF2B5EF4-FFF2-40B4-BE49-F238E27FC236}">
                  <a16:creationId xmlns:a16="http://schemas.microsoft.com/office/drawing/2014/main" id="{E5F0F409-114A-29FC-9781-C442A2A49204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9">
              <a:extLst>
                <a:ext uri="{FF2B5EF4-FFF2-40B4-BE49-F238E27FC236}">
                  <a16:creationId xmlns:a16="http://schemas.microsoft.com/office/drawing/2014/main" id="{F17AF35A-CCAF-C0FD-A668-41A05743E65E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Isosceles Triangle 27">
              <a:extLst>
                <a:ext uri="{FF2B5EF4-FFF2-40B4-BE49-F238E27FC236}">
                  <a16:creationId xmlns:a16="http://schemas.microsoft.com/office/drawing/2014/main" id="{518E3CFE-D772-77DF-8F67-AEB5275CB199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8">
              <a:extLst>
                <a:ext uri="{FF2B5EF4-FFF2-40B4-BE49-F238E27FC236}">
                  <a16:creationId xmlns:a16="http://schemas.microsoft.com/office/drawing/2014/main" id="{D598EA2A-E68B-D461-FC7C-341A34B321D9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C3AA58B-3948-4EB2-4B84-9713CA92A3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542B5D-83EE-0D46-A31E-D0D3D88036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0D7B44E-C521-4D60-B40A-22C2AD5D8178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C97F93-A32E-9F9C-DAD1-A978CCD05E5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CA22E9-6D1B-DE5C-BB09-8D27A65371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6570C21-9EFB-4377-8394-CE19F62C9B1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1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48A7CE1-F0B5-C406-88BF-67AB1EB3A2AA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8" name="Straight Connector 19">
              <a:extLst>
                <a:ext uri="{FF2B5EF4-FFF2-40B4-BE49-F238E27FC236}">
                  <a16:creationId xmlns:a16="http://schemas.microsoft.com/office/drawing/2014/main" id="{0144C4DD-8D29-6C4C-3AC6-C2A73E461C46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9" name="Straight Connector 20">
              <a:extLst>
                <a:ext uri="{FF2B5EF4-FFF2-40B4-BE49-F238E27FC236}">
                  <a16:creationId xmlns:a16="http://schemas.microsoft.com/office/drawing/2014/main" id="{9424ABFD-ECD8-5F0B-3DB3-FB0BBD11721D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365C40BC-7074-41F7-8475-34D0B6CBBD44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id="{F5BCB85F-ECA5-2180-5C66-B4EF153BF363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Isosceles Triangle 23">
              <a:extLst>
                <a:ext uri="{FF2B5EF4-FFF2-40B4-BE49-F238E27FC236}">
                  <a16:creationId xmlns:a16="http://schemas.microsoft.com/office/drawing/2014/main" id="{BB7B6AA9-DEB2-AB6E-C6F9-81D330838107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F2587597-771A-70CA-A86D-0FDEEE9143B7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id="{9FECB4A4-76F5-71BD-D7D6-B468AD898282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99B31644-377C-F9FF-9482-DF012FDAA5BE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7">
              <a:extLst>
                <a:ext uri="{FF2B5EF4-FFF2-40B4-BE49-F238E27FC236}">
                  <a16:creationId xmlns:a16="http://schemas.microsoft.com/office/drawing/2014/main" id="{8CFED7DA-F255-E696-BF0B-7B24039FE6F0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7" name="Isosceles Triangle 28">
              <a:extLst>
                <a:ext uri="{FF2B5EF4-FFF2-40B4-BE49-F238E27FC236}">
                  <a16:creationId xmlns:a16="http://schemas.microsoft.com/office/drawing/2014/main" id="{B2519F7F-EDC0-E341-89B2-8A72CA6CDF3F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517C4FB-19A7-685A-7EF2-B07E6FEF9B5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4AFB3B78-CA77-B17C-2898-93A1AF4FC22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A24EE923-DE28-C7E6-08AF-F48E9B32B2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F8B1C41-AB28-4D0F-A2CB-FCBE36CE5DFC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7C7B04FF-4C06-7A70-A0D6-64C0FE63D8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1CA3F505-6232-EA2B-D2EE-D7A5560C80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E228DB0-41D0-434E-8291-2D7ADD248D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0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>
            <a:extLst>
              <a:ext uri="{FF2B5EF4-FFF2-40B4-BE49-F238E27FC236}">
                <a16:creationId xmlns:a16="http://schemas.microsoft.com/office/drawing/2014/main" id="{89A1D68B-DC10-8F8D-5B9C-12C8985177C7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10" name="Straight Connector 19">
              <a:extLst>
                <a:ext uri="{FF2B5EF4-FFF2-40B4-BE49-F238E27FC236}">
                  <a16:creationId xmlns:a16="http://schemas.microsoft.com/office/drawing/2014/main" id="{5C18ABE8-A02D-9593-5F84-000C805B72AE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11" name="Straight Connector 20">
              <a:extLst>
                <a:ext uri="{FF2B5EF4-FFF2-40B4-BE49-F238E27FC236}">
                  <a16:creationId xmlns:a16="http://schemas.microsoft.com/office/drawing/2014/main" id="{B5D8295C-E465-4402-D2C9-2098738233F9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46AF3477-5E61-2C5E-11FB-449AD69F0A2A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8CD3694A-2429-66B1-D77A-8D4DD99E1182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Isosceles Triangle 23">
              <a:extLst>
                <a:ext uri="{FF2B5EF4-FFF2-40B4-BE49-F238E27FC236}">
                  <a16:creationId xmlns:a16="http://schemas.microsoft.com/office/drawing/2014/main" id="{181792B0-631B-D18C-9CBB-334C62A3E498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5F33365-406F-B0CB-9978-4908AC0D0745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669AB7F-DE76-2517-F152-25B4FB5ADC7D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2B8D61D-C13F-7878-962E-13216043E64F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8" name="Isosceles Triangle 27">
              <a:extLst>
                <a:ext uri="{FF2B5EF4-FFF2-40B4-BE49-F238E27FC236}">
                  <a16:creationId xmlns:a16="http://schemas.microsoft.com/office/drawing/2014/main" id="{3567C9BC-3D9F-6509-BFA1-786C50FC3CAB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9" name="Isosceles Triangle 28">
              <a:extLst>
                <a:ext uri="{FF2B5EF4-FFF2-40B4-BE49-F238E27FC236}">
                  <a16:creationId xmlns:a16="http://schemas.microsoft.com/office/drawing/2014/main" id="{2ECF5961-9E0C-116F-527A-40A9674A45BA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DAE4EFB7-E16D-4C36-E472-BB22877CE5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C7AC705-57D7-E734-7720-2869A90DD11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FA0B08D2-2D53-53EA-F88C-0BF84A81D61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B78259A6-0070-4907-2889-4EAA9DBB4B31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9075AE1C-2CB7-60A7-CCFD-9A9595D2536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65A339A-52E0-4F09-9DA0-B450927BC2AA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59F9D161-B132-83FC-37EE-2AC4A68EF15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30B3E514-3419-232F-D6AF-8771C089A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8E20B5FF-E3AD-42FB-AF69-651CC1759BA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>
            <a:extLst>
              <a:ext uri="{FF2B5EF4-FFF2-40B4-BE49-F238E27FC236}">
                <a16:creationId xmlns:a16="http://schemas.microsoft.com/office/drawing/2014/main" id="{463B57F7-E078-222A-522C-7EED0123F02A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6" name="Straight Connector 19">
              <a:extLst>
                <a:ext uri="{FF2B5EF4-FFF2-40B4-BE49-F238E27FC236}">
                  <a16:creationId xmlns:a16="http://schemas.microsoft.com/office/drawing/2014/main" id="{FFFB5916-DB2F-6B86-B67D-2FCC31476996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7" name="Straight Connector 20">
              <a:extLst>
                <a:ext uri="{FF2B5EF4-FFF2-40B4-BE49-F238E27FC236}">
                  <a16:creationId xmlns:a16="http://schemas.microsoft.com/office/drawing/2014/main" id="{EAD9FC7E-BBB3-B437-64C6-DEF563A40E18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C6883FE0-2112-9DA2-9DBA-35E3D22BA52C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AD7960E4-FCB6-B5B5-3576-6AFE8B81B0C6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Isosceles Triangle 23">
              <a:extLst>
                <a:ext uri="{FF2B5EF4-FFF2-40B4-BE49-F238E27FC236}">
                  <a16:creationId xmlns:a16="http://schemas.microsoft.com/office/drawing/2014/main" id="{63AC73CC-D56C-BD3C-9CBD-D49247845A65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27">
              <a:extLst>
                <a:ext uri="{FF2B5EF4-FFF2-40B4-BE49-F238E27FC236}">
                  <a16:creationId xmlns:a16="http://schemas.microsoft.com/office/drawing/2014/main" id="{2E3A11AC-E0B2-6181-92E9-990A7593FC2D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281F14B7-BDA8-CA38-9CD8-59282B1291D4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7549DED7-EF78-50E0-9643-C0164DE8FF86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Isosceles Triangle 27">
              <a:extLst>
                <a:ext uri="{FF2B5EF4-FFF2-40B4-BE49-F238E27FC236}">
                  <a16:creationId xmlns:a16="http://schemas.microsoft.com/office/drawing/2014/main" id="{ED9F5256-F244-B461-87D1-026B8C546364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Isosceles Triangle 28">
              <a:extLst>
                <a:ext uri="{FF2B5EF4-FFF2-40B4-BE49-F238E27FC236}">
                  <a16:creationId xmlns:a16="http://schemas.microsoft.com/office/drawing/2014/main" id="{59BC4788-ECE6-A175-DD65-148161A6C413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771D3C89-FD0B-B95A-E43B-5A19E18E2E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C6860DC-D402-4C89-92C9-47C61C7456FC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2D3E635C-86D4-0B9B-2D30-3CFA2B5034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9092F140-A12E-209F-31F3-B0668882E6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365FE81-50A0-44EA-8648-427E170873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9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F2EF5B22-6D77-04CA-7A00-735255044092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5" name="Straight Connector 19">
              <a:extLst>
                <a:ext uri="{FF2B5EF4-FFF2-40B4-BE49-F238E27FC236}">
                  <a16:creationId xmlns:a16="http://schemas.microsoft.com/office/drawing/2014/main" id="{827086C4-A4F9-7E6F-9159-EFB6399C97C9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6" name="Straight Connector 20">
              <a:extLst>
                <a:ext uri="{FF2B5EF4-FFF2-40B4-BE49-F238E27FC236}">
                  <a16:creationId xmlns:a16="http://schemas.microsoft.com/office/drawing/2014/main" id="{FD044E5D-46CF-3246-633D-9D5471DCAC38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1210F4C8-DBE2-7C02-DFBA-BD6C61030AFF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43AA17B9-8D54-D90A-BCC3-F2F923273468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Isosceles Triangle 23">
              <a:extLst>
                <a:ext uri="{FF2B5EF4-FFF2-40B4-BE49-F238E27FC236}">
                  <a16:creationId xmlns:a16="http://schemas.microsoft.com/office/drawing/2014/main" id="{5120EF15-656C-FB50-F953-62F1DD810FF0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94D6899F-E6E3-0ACA-DE06-FD73AC7453CB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0F686E31-6586-E2F7-6ECD-16EDD1470C8F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Rectangle 29">
              <a:extLst>
                <a:ext uri="{FF2B5EF4-FFF2-40B4-BE49-F238E27FC236}">
                  <a16:creationId xmlns:a16="http://schemas.microsoft.com/office/drawing/2014/main" id="{3800F06B-3FFA-8AD7-A391-14A8C1C615E2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Isosceles Triangle 27">
              <a:extLst>
                <a:ext uri="{FF2B5EF4-FFF2-40B4-BE49-F238E27FC236}">
                  <a16:creationId xmlns:a16="http://schemas.microsoft.com/office/drawing/2014/main" id="{1346ADAD-8895-43C5-68BD-59F52580E99F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Isosceles Triangle 28">
              <a:extLst>
                <a:ext uri="{FF2B5EF4-FFF2-40B4-BE49-F238E27FC236}">
                  <a16:creationId xmlns:a16="http://schemas.microsoft.com/office/drawing/2014/main" id="{55510E26-3B85-9A0C-A23E-0F580E3ABEE5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F842832C-0607-CD4E-6B3E-DC14BCE5C3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79BCDD40-A6D0-4911-C2A7-F6A12DC1D9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EA3F54F-B5F8-4C9B-AFAF-47557B1370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7E64AFB-78D9-680E-908C-6105F0C60C12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8" name="Straight Connector 19">
              <a:extLst>
                <a:ext uri="{FF2B5EF4-FFF2-40B4-BE49-F238E27FC236}">
                  <a16:creationId xmlns:a16="http://schemas.microsoft.com/office/drawing/2014/main" id="{79654722-ACE4-8BA0-E898-B4D9461682E8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9" name="Straight Connector 20">
              <a:extLst>
                <a:ext uri="{FF2B5EF4-FFF2-40B4-BE49-F238E27FC236}">
                  <a16:creationId xmlns:a16="http://schemas.microsoft.com/office/drawing/2014/main" id="{CD3AA5DD-3114-11F9-145C-82B39927A8A0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68CDE9DF-AEE9-8647-6293-0A179F7D4F5A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id="{396F78D0-E0A7-ABA9-F05A-439F962177F6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Isosceles Triangle 23">
              <a:extLst>
                <a:ext uri="{FF2B5EF4-FFF2-40B4-BE49-F238E27FC236}">
                  <a16:creationId xmlns:a16="http://schemas.microsoft.com/office/drawing/2014/main" id="{E06A284B-D855-132F-D800-F7986076ED3B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52474BFA-4F1C-7BE4-74DA-7E64FCEB3F5B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id="{95C967B2-DD73-D72F-0A58-822EEE2476CD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662989ED-196F-9037-CDD7-6D8D8370A352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7">
              <a:extLst>
                <a:ext uri="{FF2B5EF4-FFF2-40B4-BE49-F238E27FC236}">
                  <a16:creationId xmlns:a16="http://schemas.microsoft.com/office/drawing/2014/main" id="{D60DDEC7-F4AF-C208-0AA3-EF647FDCD6B6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7" name="Isosceles Triangle 28">
              <a:extLst>
                <a:ext uri="{FF2B5EF4-FFF2-40B4-BE49-F238E27FC236}">
                  <a16:creationId xmlns:a16="http://schemas.microsoft.com/office/drawing/2014/main" id="{7A58C874-178E-425D-8A70-26700706D979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FA7C262-DCD8-12EF-93D5-1F3513CDD3F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EADDFE2-A2D9-8DEA-1A8C-9CB0E2A24D3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405A3B76-4D27-17CF-CC02-AFA4DC5ACC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81015BE-A685-43D8-9A24-A3A7211672ED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05F01BCF-8846-7381-C19B-A5C27A0CF1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8F8EB66B-4582-B65B-ADB4-307EBA85F0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3E13692-AFEA-48C0-B60D-DE8BAE514B3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9666BBF-730B-B910-125D-ED70CB17135C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8" name="Straight Connector 19">
              <a:extLst>
                <a:ext uri="{FF2B5EF4-FFF2-40B4-BE49-F238E27FC236}">
                  <a16:creationId xmlns:a16="http://schemas.microsoft.com/office/drawing/2014/main" id="{44A4EF87-7322-22F8-D368-712D4D2C2BB4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9" name="Straight Connector 20">
              <a:extLst>
                <a:ext uri="{FF2B5EF4-FFF2-40B4-BE49-F238E27FC236}">
                  <a16:creationId xmlns:a16="http://schemas.microsoft.com/office/drawing/2014/main" id="{6B6F1541-67C8-C3BD-6921-10B026B72886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C4A35D5B-F25A-FB7B-7B9D-FC0D431735B1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id="{8C98260A-0C23-143D-7191-E59E77431CE1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Isosceles Triangle 23">
              <a:extLst>
                <a:ext uri="{FF2B5EF4-FFF2-40B4-BE49-F238E27FC236}">
                  <a16:creationId xmlns:a16="http://schemas.microsoft.com/office/drawing/2014/main" id="{4135D07F-761D-F64E-25F2-43E6C662A647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36729DEC-EDB7-1FCC-3BB6-A0A304C0B17B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id="{588B3823-B830-5C7F-B051-57EDF89D0FC8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8A494481-84B8-B8D6-78AA-997ACC0E8EE2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6" name="Isosceles Triangle 27">
              <a:extLst>
                <a:ext uri="{FF2B5EF4-FFF2-40B4-BE49-F238E27FC236}">
                  <a16:creationId xmlns:a16="http://schemas.microsoft.com/office/drawing/2014/main" id="{96F10211-B376-712F-E18F-565E3B879301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7" name="Isosceles Triangle 28">
              <a:extLst>
                <a:ext uri="{FF2B5EF4-FFF2-40B4-BE49-F238E27FC236}">
                  <a16:creationId xmlns:a16="http://schemas.microsoft.com/office/drawing/2014/main" id="{0BDF5489-4069-F622-35A4-7A39855A17F1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15611FEC-F410-F6CF-09B4-F76ABCD9609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9799D56-DDD4-5FAF-EDC9-C582CC3BE6B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BD7B1ECB-7926-24B6-BBAD-03AAADF9E9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7205133" y="6041358"/>
            <a:ext cx="9119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09B3823-38CE-47B6-8613-F1BBD873E9DA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D9C39C06-4D75-722C-7011-63115B4FA0E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77332" y="6041358"/>
            <a:ext cx="6297609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283BBA1D-35D9-B31C-B2ED-6AA5AEB599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590659" y="6041358"/>
            <a:ext cx="68334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86A8B79-3776-491A-BAB1-8A52AD86B2A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5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0EBB3477-5FAD-B099-ACBA-C826D610C4A2}"/>
              </a:ext>
            </a:extLst>
          </p:cNvPr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>
              <a:extLst>
                <a:ext uri="{FF2B5EF4-FFF2-40B4-BE49-F238E27FC236}">
                  <a16:creationId xmlns:a16="http://schemas.microsoft.com/office/drawing/2014/main" id="{7D3671B1-4A74-5B24-3B37-1D02427975EE}"/>
                </a:ext>
              </a:extLst>
            </p:cNvPr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4" name="Straight Connector 20">
              <a:extLst>
                <a:ext uri="{FF2B5EF4-FFF2-40B4-BE49-F238E27FC236}">
                  <a16:creationId xmlns:a16="http://schemas.microsoft.com/office/drawing/2014/main" id="{D9C731DC-58E0-33D8-7081-E0878525CFFD}"/>
                </a:ext>
              </a:extLst>
            </p:cNvPr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5" name="Rectangle 23">
              <a:extLst>
                <a:ext uri="{FF2B5EF4-FFF2-40B4-BE49-F238E27FC236}">
                  <a16:creationId xmlns:a16="http://schemas.microsoft.com/office/drawing/2014/main" id="{2C0D2AE4-3717-C5D1-5A7C-0E8B5EC34435}"/>
                </a:ext>
              </a:extLst>
            </p:cNvPr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" name="Rectangle 25">
              <a:extLst>
                <a:ext uri="{FF2B5EF4-FFF2-40B4-BE49-F238E27FC236}">
                  <a16:creationId xmlns:a16="http://schemas.microsoft.com/office/drawing/2014/main" id="{2649002F-980B-FBFA-B1F4-8C0A9E4EBD25}"/>
                </a:ext>
              </a:extLst>
            </p:cNvPr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" name="Isosceles Triangle 23">
              <a:extLst>
                <a:ext uri="{FF2B5EF4-FFF2-40B4-BE49-F238E27FC236}">
                  <a16:creationId xmlns:a16="http://schemas.microsoft.com/office/drawing/2014/main" id="{ECE1D310-3824-AEEE-82E1-4B24DC8B556F}"/>
                </a:ext>
              </a:extLst>
            </p:cNvPr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609BD6BA-4127-B9D7-4DE7-FFA0EBA45FA4}"/>
                </a:ext>
              </a:extLst>
            </p:cNvPr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6D084B44-CFED-AB25-ABC6-76269EB10867}"/>
                </a:ext>
              </a:extLst>
            </p:cNvPr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A5CE88B5-5CBA-B31D-1B0E-DCA351EED884}"/>
                </a:ext>
              </a:extLst>
            </p:cNvPr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" name="Isosceles Triangle 27">
              <a:extLst>
                <a:ext uri="{FF2B5EF4-FFF2-40B4-BE49-F238E27FC236}">
                  <a16:creationId xmlns:a16="http://schemas.microsoft.com/office/drawing/2014/main" id="{73B0DB15-FF20-0716-429F-E2521191B149}"/>
                </a:ext>
              </a:extLst>
            </p:cNvPr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2" name="Isosceles Triangle 28">
              <a:extLst>
                <a:ext uri="{FF2B5EF4-FFF2-40B4-BE49-F238E27FC236}">
                  <a16:creationId xmlns:a16="http://schemas.microsoft.com/office/drawing/2014/main" id="{ACDC2B72-A62C-7F19-187A-D12B45657179}"/>
                </a:ext>
              </a:extLst>
            </p:cNvPr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42C33DC0-9421-99BF-1A2B-1BBF96AA5C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284A78FE-B721-7309-37E1-AE262190E1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A76E2F9B-FFED-E2BC-36D7-1169D81DEB6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E210171C-3AD0-476B-9688-335CC6A8FB33}" type="datetime1">
              <a:rPr lang="en-US"/>
              <a:pPr lvl="0"/>
              <a:t>11/7/2023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41845F6-A961-0241-2465-66240E0F6F8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846A5CDD-EAF0-B2D7-F205-01C6CAF1739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900" b="0" i="0" u="none" strike="noStrike" kern="1200" cap="none" spc="0" baseline="0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lvl="0"/>
            <a:fld id="{ADF2FBDB-9DE9-4A00-9241-317FC0F6F955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none" spc="0" baseline="0">
          <a:solidFill>
            <a:srgbClr val="90C226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4447-CA9C-08CD-A05A-2555FB6A168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326684" y="1529983"/>
            <a:ext cx="9538618" cy="326945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4C45BE-5A3B-175D-5354-0898009843B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8751027"/>
            <a:ext cx="8680033" cy="429292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Ink 6">
            <a:extLst>
              <a:ext uri="{FF2B5EF4-FFF2-40B4-BE49-F238E27FC236}">
                <a16:creationId xmlns:a16="http://schemas.microsoft.com/office/drawing/2014/main" id="{BB4C8463-2E39-AA3B-C351-5CD11F143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0585" y="3607948"/>
            <a:ext cx="356" cy="356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453BBF45-747D-442A-24A3-A4D5A79EE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350508" cy="6858000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B8E17-2826-9FB8-5E4A-1859E930DE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5174" y="1023707"/>
            <a:ext cx="10548618" cy="1304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 sz="4000"/>
              <a:t>শিক্ষক পরিচয়ঃ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88802-4F8E-2820-213B-46088AD137E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05174" y="1787044"/>
            <a:ext cx="9970167" cy="480676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3200"/>
              <a:t>• </a:t>
            </a:r>
            <a:r>
              <a:rPr lang="en-US" sz="3600"/>
              <a:t>নাসরিন সুলতানা</a:t>
            </a:r>
          </a:p>
          <a:p>
            <a:pPr marL="0" indent="0">
              <a:buNone/>
            </a:pPr>
            <a:r>
              <a:rPr lang="en-US" sz="3600"/>
              <a:t>• </a:t>
            </a:r>
            <a:r>
              <a:rPr lang="en-US" sz="3500"/>
              <a:t>চীফ</a:t>
            </a:r>
            <a:r>
              <a:rPr lang="en-US" sz="3600"/>
              <a:t> ইনস্ট্রাক্টর (রেডিও এন্ড টিভি) </a:t>
            </a:r>
          </a:p>
          <a:p>
            <a:pPr marL="0" lvl="0" indent="0">
              <a:buNone/>
            </a:pPr>
            <a:r>
              <a:rPr lang="en-US" sz="3600"/>
              <a:t>• নারায়ণগঞ্জ সরকারি টেকনিক্যাল স্কুল এন্ড কলেজ </a:t>
            </a:r>
          </a:p>
          <a:p>
            <a:pPr marL="0" lvl="0" indent="0">
              <a:buNone/>
            </a:pPr>
            <a:endParaRPr lang="en-US" sz="4000"/>
          </a:p>
          <a:p>
            <a:pPr marL="0" lvl="0" indent="0">
              <a:buNone/>
            </a:pPr>
            <a:r>
              <a:rPr lang="en-US" sz="4000"/>
              <a:t>বিষয় পরিচয়ঃ</a:t>
            </a:r>
          </a:p>
          <a:p>
            <a:pPr marL="0" lvl="0" indent="0">
              <a:buNone/>
            </a:pPr>
            <a:r>
              <a:rPr lang="en-US" sz="4000"/>
              <a:t>• </a:t>
            </a:r>
            <a:r>
              <a:rPr lang="en-US" sz="3600"/>
              <a:t>ট্রেড-১(দ্বিতীয় পত্র)</a:t>
            </a:r>
          </a:p>
          <a:p>
            <a:pPr marL="0" lvl="0" indent="0">
              <a:buNone/>
            </a:pPr>
            <a:r>
              <a:rPr lang="en-US" sz="4000"/>
              <a:t>• </a:t>
            </a:r>
            <a:r>
              <a:rPr lang="en-US" sz="3600"/>
              <a:t>দশম শ্রেণি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D6A5515B-001D-0CE7-398D-8B561E0AA7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6928" y="103788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 sz="4000"/>
              <a:t>পুনরালোচনাঃ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00712-BB8A-9282-7A19-39BE135E517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26928" y="2575773"/>
            <a:ext cx="10538139" cy="2928292"/>
          </a:xfrm>
        </p:spPr>
        <p:txBody>
          <a:bodyPr/>
          <a:lstStyle/>
          <a:p>
            <a:pPr marL="0" lvl="0" indent="0">
              <a:buNone/>
            </a:pPr>
            <a:r>
              <a:rPr lang="en-US" sz="3600"/>
              <a:t>•টেলিভিশন সিস্টেমের প্রাথমিক ধারণা ও প্রকারভেদ  </a:t>
            </a:r>
          </a:p>
          <a:p>
            <a:pPr marL="0" lvl="0" indent="0">
              <a:buNone/>
            </a:pPr>
            <a:r>
              <a:rPr lang="en-US" sz="3600"/>
              <a:t>  আলোচনা।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F534C-DC66-8EE4-307C-47A93DA70D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412787"/>
            <a:ext cx="10515600" cy="14199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আজকের বিষয়ঃ “এলইডি টেলিভিশন 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A5BF5-3B22-F7DB-D632-26F9C71E6A5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3731574"/>
            <a:ext cx="11099526" cy="6705331"/>
          </a:xfrm>
        </p:spPr>
        <p:txBody>
          <a:bodyPr/>
          <a:lstStyle/>
          <a:p>
            <a:pPr marL="0" lvl="0" indent="0">
              <a:buNone/>
            </a:pPr>
            <a:r>
              <a:rPr lang="en-US" sz="3200"/>
              <a:t>*এলইডি টেলিভিশন (LED Television) কী?</a:t>
            </a:r>
          </a:p>
          <a:p>
            <a:pPr marL="0" lvl="0" indent="0">
              <a:buNone/>
            </a:pPr>
            <a:r>
              <a:rPr lang="en-US" sz="3200"/>
              <a:t>উঃ </a:t>
            </a:r>
            <a:r>
              <a:rPr lang="as-IN" sz="3200">
                <a:solidFill>
                  <a:srgbClr val="222222"/>
                </a:solidFill>
                <a:latin typeface="-apple-system"/>
                <a:cs typeface="Vrinda" pitchFamily="34"/>
              </a:rPr>
              <a:t>এলইডি (</a:t>
            </a:r>
            <a:r>
              <a:rPr lang="en-US" sz="3200">
                <a:solidFill>
                  <a:srgbClr val="222222"/>
                </a:solidFill>
                <a:latin typeface="-apple-system"/>
              </a:rPr>
              <a:t>LED) </a:t>
            </a:r>
            <a:r>
              <a:rPr lang="as-IN" sz="3200">
                <a:solidFill>
                  <a:srgbClr val="222222"/>
                </a:solidFill>
                <a:latin typeface="-apple-system"/>
                <a:cs typeface="Vrinda" pitchFamily="34"/>
              </a:rPr>
              <a:t>হল একধরনের বৈদ্যুতিন কম্পাংকবিশিষ্ট প্রযুক্তি যা সম্পূর্ণ প্রকাশ করে। এটি একটি বিশেষ ধরণের প্রকাশক যা সামান্য উজ্জ্বলতা সৃষ্টি করে যা স্বাভাবিক প্রকাশকদের তুলনায় কম বিদ্যুৎ ব্যবহার করে</a:t>
            </a:r>
            <a:r>
              <a:rPr lang="en-US" sz="3200">
                <a:solidFill>
                  <a:srgbClr val="222222"/>
                </a:solidFill>
                <a:latin typeface="-apple-system"/>
              </a:rPr>
              <a:t>।</a:t>
            </a:r>
            <a:endParaRPr lang="en-US" sz="320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E41DE862-FDE7-0C0D-E717-84BF5336B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646" y="1089754"/>
            <a:ext cx="5102013" cy="2342299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73EDD-D8E3-9F13-90D0-1536E0C9C7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 sz="3200"/>
              <a:t>এলইডি টেলিভিশন এর অভ্যন্তরীণ গঠন: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53AB8515-93A9-C8A0-B30D-EA7CB9DC51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1141" y="1930398"/>
            <a:ext cx="7440692" cy="38966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A4E9-9473-6DE2-4BBA-7AD654CB7E1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579775"/>
            <a:ext cx="10515600" cy="14604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এলইডি টেলিভিশনের কার্যপ্রণালি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4AC4-DD47-F342-0E8D-F45DF46E54A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61386" y="2040273"/>
            <a:ext cx="11046107" cy="3325919"/>
          </a:xfrm>
        </p:spPr>
        <p:txBody>
          <a:bodyPr>
            <a:noAutofit/>
          </a:bodyPr>
          <a:lstStyle/>
          <a:p>
            <a:pPr lvl="0"/>
            <a:r>
              <a:rPr lang="en-US" sz="2800"/>
              <a:t> এটা অনেকটা এলসিডি টেলিভিশনের মতোই। এতে ব্যাকলাইট ডিসপ্লে</a:t>
            </a:r>
          </a:p>
          <a:p>
            <a:pPr marL="0" lvl="0" indent="0">
              <a:buNone/>
            </a:pPr>
            <a:r>
              <a:rPr lang="en-US" sz="2800"/>
              <a:t> এর জন্য কোল্ড ক্যাথোড ফ্লোরেসেন্ট লাইটস ( সিসিএফএলস) এর</a:t>
            </a:r>
          </a:p>
          <a:p>
            <a:pPr marL="0" lvl="0" indent="0">
              <a:buNone/>
            </a:pPr>
            <a:r>
              <a:rPr lang="en-US" sz="2800"/>
              <a:t> পরিবর্তে লাইট ইমিটিং ডায়োড ব্যবহার করা হয়।  এলইডি একটি</a:t>
            </a:r>
          </a:p>
          <a:p>
            <a:pPr marL="0" lvl="0" indent="0">
              <a:buNone/>
            </a:pPr>
            <a:r>
              <a:rPr lang="en-US" sz="2800"/>
              <a:t> সেমিকন্ডাক্টর ডিভাইস যার ভিতর দিয়ে বিদুৎ সরবরাহ করলে আলো</a:t>
            </a:r>
          </a:p>
          <a:p>
            <a:pPr marL="0" lvl="0" indent="0">
              <a:buNone/>
            </a:pPr>
            <a:r>
              <a:rPr lang="en-US" sz="2800"/>
              <a:t> উৎপন্ন হয়। এ আলো বেশি উজ্জ্বল নয়, তবে অনেকগুলো এলইডি যখন</a:t>
            </a:r>
          </a:p>
          <a:p>
            <a:pPr marL="0" lvl="0" indent="0">
              <a:buNone/>
            </a:pPr>
            <a:r>
              <a:rPr lang="en-US" sz="2800"/>
              <a:t> একসাথে অ্যারের মতো বসানো হয় তখনএটা অনেক বেশি আালো প্রদান</a:t>
            </a:r>
          </a:p>
          <a:p>
            <a:pPr marL="0" lvl="0" indent="0">
              <a:buNone/>
            </a:pPr>
            <a:r>
              <a:rPr lang="en-US" sz="2800"/>
              <a:t> করে। সাধারণত কম পাওয়ারে এলইডি আলো বিচ্ছুরণ ঘটায়।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8C750-122B-58A1-2DC6-4F7841465F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023707"/>
            <a:ext cx="10515600" cy="10237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 sz="4000"/>
              <a:t>বাড়ির কাজঃ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5E308-81D3-B188-6355-73C4777A689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724372"/>
            <a:ext cx="10515600" cy="3452582"/>
          </a:xfrm>
        </p:spPr>
        <p:txBody>
          <a:bodyPr/>
          <a:lstStyle/>
          <a:p>
            <a:pPr lvl="0"/>
            <a:r>
              <a:rPr lang="en-US" sz="3600"/>
              <a:t>এলইডি টেলিভিশন এর অভ্যন্তরীণ গঠন অঙ্কন করা।</a:t>
            </a:r>
          </a:p>
          <a:p>
            <a:pPr lvl="0"/>
            <a:r>
              <a:rPr lang="en-US" sz="3600"/>
              <a:t> এলইডি টেলিভিশন এর কার্যপ্রণালি বর্ণনা।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5CB08-9074-5DB1-DC9D-6809E61630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040221"/>
            <a:ext cx="10515600" cy="13209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 sz="4000"/>
              <a:t>পরবর্তী ক্লাসের বিষয়ঃ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12357-531A-1000-81F1-8FE0DD50EEA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955532"/>
            <a:ext cx="10515600" cy="3221431"/>
          </a:xfrm>
        </p:spPr>
        <p:txBody>
          <a:bodyPr/>
          <a:lstStyle/>
          <a:p>
            <a:pPr lvl="0"/>
            <a:r>
              <a:rPr lang="en-US" sz="3600"/>
              <a:t>কালার টিভির রিসিভার সম্পর্কে ধারণা।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6">
            <a:extLst>
              <a:ext uri="{FF2B5EF4-FFF2-40B4-BE49-F238E27FC236}">
                <a16:creationId xmlns:a16="http://schemas.microsoft.com/office/drawing/2014/main" id="{A299FDA4-CC64-E27D-9B94-5EA7C31F88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PowerPoint Presentation</vt:lpstr>
      <vt:lpstr>শিক্ষক পরিচয়ঃ</vt:lpstr>
      <vt:lpstr>পুনরালোচনাঃ</vt:lpstr>
      <vt:lpstr>আজকের বিষয়ঃ “এলইডি টেলিভিশন “</vt:lpstr>
      <vt:lpstr>এলইডি টেলিভিশন এর অভ্যন্তরীণ গঠন:</vt:lpstr>
      <vt:lpstr>এলইডি টেলিভিশনের কার্যপ্রণালি :</vt:lpstr>
      <vt:lpstr>বাড়ির কাজঃ</vt:lpstr>
      <vt:lpstr>পরবর্তী ক্লাসের বিষয়ঃ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 User</dc:creator>
  <cp:lastModifiedBy>Guest User</cp:lastModifiedBy>
  <cp:revision>12</cp:revision>
  <dcterms:created xsi:type="dcterms:W3CDTF">2023-11-06T17:21:40Z</dcterms:created>
  <dcterms:modified xsi:type="dcterms:W3CDTF">2023-11-07T17:24:10Z</dcterms:modified>
</cp:coreProperties>
</file>