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71" r:id="rId6"/>
    <p:sldId id="272" r:id="rId7"/>
    <p:sldId id="270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03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9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41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2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5F2ACBF-CB6E-4CC1-91AC-7A95BA35800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77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6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78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67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15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5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ACBF-CB6E-4CC1-91AC-7A95BA358008}" type="datetimeFigureOut">
              <a:rPr lang="en-US" smtClean="0"/>
              <a:t>11/8/2023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4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5F2ACBF-CB6E-4CC1-91AC-7A95BA35800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ED1DDD2-2EF2-4EEE-8147-B01AE66CB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5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38256" y="2161891"/>
            <a:ext cx="4652211" cy="1081822"/>
          </a:xfrm>
        </p:spPr>
        <p:txBody>
          <a:bodyPr/>
          <a:lstStyle/>
          <a:p>
            <a:r>
              <a:rPr lang="en-US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স্বাগতম</a:t>
            </a:r>
            <a:endParaRPr lang="en-US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21819" y="4292868"/>
            <a:ext cx="6477802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শিক্ষক</a:t>
            </a:r>
            <a:endParaRPr lang="en-US" sz="2400" dirty="0" smtClean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মোঃ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আবুল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খায়ের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সুমন</a:t>
            </a:r>
            <a:endParaRPr lang="en-US" sz="2400" dirty="0" smtClean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ইন্সট্রাক্টর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(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রসায়ন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নারায়ণগঞ্জ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সরকারি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টেকনিক্যাল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স্কুল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ও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কলেজ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361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343" y="243998"/>
            <a:ext cx="10352607" cy="2489575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শ্রেনিঃ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দশম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/>
            </a:r>
            <a:b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</a:b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বিষয়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: রসায়ন-২</a:t>
            </a:r>
            <a:b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</a:b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বিষয়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কোড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: ১৯২৬</a:t>
            </a:r>
            <a:b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</a:b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সময়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: ৪৫ </a:t>
            </a: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মিনিট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/>
            </a:r>
            <a:b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</a:b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নারায়ণগঞ্জ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সরকারি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টেকনিক্যাল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স্কুল</a:t>
            </a:r>
            <a:r>
              <a:rPr lang="en-US" sz="2800" dirty="0">
                <a:latin typeface="Nikosh" panose="02000000000000000000" pitchFamily="2" charset="0"/>
                <a:cs typeface="Nikosh" panose="02000000000000000000" pitchFamily="2" charset="0"/>
              </a:rPr>
              <a:t> ও </a:t>
            </a:r>
            <a:r>
              <a:rPr lang="en-US" sz="2800" dirty="0" err="1">
                <a:latin typeface="Nikosh" panose="02000000000000000000" pitchFamily="2" charset="0"/>
                <a:cs typeface="Nikosh" panose="02000000000000000000" pitchFamily="2" charset="0"/>
              </a:rPr>
              <a:t>কলেজ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/>
            </a:r>
            <a:b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</a:b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7344" y="3103361"/>
            <a:ext cx="10352606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৮</a:t>
            </a:r>
            <a:r>
              <a:rPr lang="en-US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ম </a:t>
            </a:r>
            <a:r>
              <a:rPr lang="en-US" sz="32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অধ্যায়ঃ</a:t>
            </a:r>
            <a:r>
              <a:rPr lang="en-US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রসায়ন</a:t>
            </a:r>
            <a:r>
              <a:rPr lang="en-US" sz="3200" dirty="0" smtClean="0">
                <a:latin typeface="Nikosh" panose="02000000000000000000" pitchFamily="2" charset="0"/>
                <a:cs typeface="Nikosh" panose="02000000000000000000" pitchFamily="2" charset="0"/>
              </a:rPr>
              <a:t> ও </a:t>
            </a:r>
            <a:r>
              <a:rPr lang="en-US" sz="32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শক্তি</a:t>
            </a:r>
            <a:endParaRPr lang="en-US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7344" y="4057924"/>
            <a:ext cx="10352607" cy="26776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পাঠ-২</a:t>
            </a:r>
          </a:p>
          <a:p>
            <a:pPr algn="ctr"/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তড়ি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ৎ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রাসায়নিক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কোষ</a:t>
            </a: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তড়ি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ৎ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বিশ্লেষনের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কৌশল</a:t>
            </a: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সোডিয়াম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ক্লোরাইডের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>
                <a:latin typeface="NikoshBAN" panose="02000000000000000000" pitchFamily="2" charset="0"/>
                <a:cs typeface="NikoshBAN" panose="02000000000000000000" pitchFamily="2" charset="0"/>
              </a:rPr>
              <a:t>তড়ি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ৎ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বিশ্লেষণ</a:t>
            </a: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জিংক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>
                <a:latin typeface="NikoshBAN" panose="02000000000000000000" pitchFamily="2" charset="0"/>
                <a:cs typeface="NikoshBAN" panose="02000000000000000000" pitchFamily="2" charset="0"/>
              </a:rPr>
              <a:t>ক্লোরাইডের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>
                <a:latin typeface="NikoshBAN" panose="02000000000000000000" pitchFamily="2" charset="0"/>
                <a:cs typeface="NikoshBAN" panose="02000000000000000000" pitchFamily="2" charset="0"/>
              </a:rPr>
              <a:t>তড়ি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ৎ </a:t>
            </a:r>
            <a:r>
              <a:rPr lang="en-US" sz="2800" dirty="0" err="1">
                <a:latin typeface="NikoshBAN" panose="02000000000000000000" pitchFamily="2" charset="0"/>
                <a:cs typeface="NikoshBAN" panose="02000000000000000000" pitchFamily="2" charset="0"/>
              </a:rPr>
              <a:t>বিশ্লেষণ</a:t>
            </a:r>
            <a:endParaRPr lang="en-US" sz="28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পানির</a:t>
            </a:r>
            <a:r>
              <a:rPr lang="en-US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00" dirty="0" err="1">
                <a:latin typeface="NikoshBAN" panose="02000000000000000000" pitchFamily="2" charset="0"/>
                <a:cs typeface="NikoshBAN" panose="02000000000000000000" pitchFamily="2" charset="0"/>
              </a:rPr>
              <a:t>তড়ি</a:t>
            </a:r>
            <a:r>
              <a:rPr 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ৎ </a:t>
            </a:r>
            <a:r>
              <a:rPr lang="en-US" sz="28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বিশ্লেষণ</a:t>
            </a:r>
            <a:endParaRPr lang="en-US" sz="28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37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019" y="2121407"/>
            <a:ext cx="10780295" cy="4269767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0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শিখনফল</a:t>
            </a:r>
            <a:r>
              <a:rPr lang="en-US" sz="4000" dirty="0" smtClean="0">
                <a:latin typeface="Nikosh" panose="02000000000000000000" pitchFamily="2" charset="0"/>
                <a:cs typeface="Nikosh" panose="02000000000000000000" pitchFamily="2" charset="0"/>
              </a:rPr>
              <a:t>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কোনগুলো ত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ড়ি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ৎ </a:t>
            </a:r>
            <a:r>
              <a:rPr lang="bn-BD" sz="4000" dirty="0">
                <a:latin typeface="NikoshBAN" panose="02000000000000000000" pitchFamily="2" charset="0"/>
                <a:cs typeface="NikoshBAN" panose="02000000000000000000" pitchFamily="2" charset="0"/>
              </a:rPr>
              <a:t>বিশ্লেষ্য পদার্থ তা বলতে 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endParaRPr lang="en-US" sz="40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বিদ্যুৎ </a:t>
            </a:r>
            <a:r>
              <a:rPr lang="bn-BD" sz="4000" dirty="0">
                <a:latin typeface="NikoshBAN" panose="02000000000000000000" pitchFamily="2" charset="0"/>
                <a:cs typeface="NikoshBAN" panose="02000000000000000000" pitchFamily="2" charset="0"/>
              </a:rPr>
              <a:t>শক্তি ব্যবহার 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করে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sz="40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রাসা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য়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নিক বিক্রি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য়া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4000" dirty="0">
                <a:latin typeface="NikoshBAN" panose="02000000000000000000" pitchFamily="2" charset="0"/>
                <a:cs typeface="NikoshBAN" panose="02000000000000000000" pitchFamily="2" charset="0"/>
              </a:rPr>
              <a:t>ঘটাতে পারবে  </a:t>
            </a:r>
            <a:endParaRPr lang="en-US" sz="40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ত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ড়ি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ৎ </a:t>
            </a:r>
            <a:r>
              <a:rPr lang="bn-BD" sz="4000" dirty="0">
                <a:latin typeface="NikoshBAN" panose="02000000000000000000" pitchFamily="2" charset="0"/>
                <a:cs typeface="NikoshBAN" panose="02000000000000000000" pitchFamily="2" charset="0"/>
              </a:rPr>
              <a:t>বিশ্লেষ্য কোষের গঠন বুঝতে </a:t>
            </a:r>
            <a:r>
              <a:rPr lang="bn-BD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সোডিয়াম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ক্লোরাইড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,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জিংক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ক্লোরাইড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, </a:t>
            </a:r>
            <a:r>
              <a:rPr lang="en-US" sz="4000" dirty="0" err="1">
                <a:latin typeface="NikoshBAN" panose="02000000000000000000" pitchFamily="2" charset="0"/>
                <a:cs typeface="NikoshBAN" panose="02000000000000000000" pitchFamily="2" charset="0"/>
              </a:rPr>
              <a:t>তড়ি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ৎ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বিশ্লেষণ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পানির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>
                <a:latin typeface="NikoshBAN" panose="02000000000000000000" pitchFamily="2" charset="0"/>
                <a:cs typeface="NikoshBAN" panose="02000000000000000000" pitchFamily="2" charset="0"/>
              </a:rPr>
              <a:t>তড়ি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ৎ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বিশ্লেষণের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কৌশল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ব্যাখ্যা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0" indent="0">
              <a:buNone/>
            </a:pPr>
            <a:endParaRPr lang="bn-BD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9848" y="702644"/>
            <a:ext cx="10058400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রাসায়নিক</a:t>
            </a:r>
            <a:r>
              <a:rPr lang="en-US" sz="32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dirty="0" err="1">
                <a:latin typeface="Nikosh" panose="02000000000000000000" pitchFamily="2" charset="0"/>
                <a:cs typeface="Nikosh" panose="02000000000000000000" pitchFamily="2" charset="0"/>
              </a:rPr>
              <a:t>শক্তি</a:t>
            </a:r>
            <a:endParaRPr lang="en-US" sz="32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433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33575" y="693019"/>
            <a:ext cx="4870383" cy="76944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সংজ্ঞা</a:t>
            </a:r>
            <a:endParaRPr lang="en-US" sz="44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015" y="1595021"/>
            <a:ext cx="10270155" cy="489364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ত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ড়ি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ৎ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বিশ্লেষ্য পদার্থঃ </a:t>
            </a:r>
            <a:endParaRPr lang="en-US" sz="2400" dirty="0" smtClean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যেসব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পদার্থের ভিতর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দি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য়ে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বি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দ্যু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ৎপরিবহনের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সাথে সাথে ঐ পদার্থের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রাসা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নিক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পরিবর্তন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ঘটে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তাদেরকে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ত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ড়ি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ৎ বিশ্লেষ্য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পদার্থ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বলে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।</a:t>
            </a:r>
          </a:p>
          <a:p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ত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ড়িৎদ্বা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রঃ</a:t>
            </a:r>
            <a:endParaRPr lang="en-US" sz="2400" dirty="0" smtClean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তড়িৎ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বিশ্লেষ্যের মধ্যে যে দুটি পরিবাহী ধাতব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প্রবেশ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করান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থাকে তাকে তড়িৎদ্বার বলে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।</a:t>
            </a:r>
            <a:endParaRPr lang="en-US" sz="2400" dirty="0" smtClean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তড়িৎ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রাসায়নিক কোষঃ </a:t>
            </a:r>
            <a:endParaRPr lang="en-US" sz="2400" dirty="0" smtClean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যে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যন্ত্রে রাসায়নিক শক্তিকে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বিদ্যুৎ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শক্তিতে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ও বিদ্যুৎ শক্তিকে রাসায়নিক শক্তিতে পরিণত হয়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তাকে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তড়িৎ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রাসায়নিক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কোষ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বলে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। </a:t>
            </a:r>
          </a:p>
          <a:p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তড়িৎ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বিশ্লেষণঃ </a:t>
            </a:r>
            <a:endParaRPr lang="en-US" sz="2400" dirty="0" smtClean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তড়িৎ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বিশ্লষ্য পদার্থের ভিতর দিয়ে বিদুংপরিবহনের সময় ঐ পদার্থের যে রাসায়নিক পরিবর্তন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ঘটে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তাকে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তড়িৎ বিশ্লেষণ বলে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।</a:t>
            </a:r>
            <a:endParaRPr lang="as-IN" sz="24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02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095" y="511556"/>
            <a:ext cx="10058400" cy="1609344"/>
          </a:xfrm>
        </p:spPr>
        <p:txBody>
          <a:bodyPr/>
          <a:lstStyle/>
          <a:p>
            <a:pPr algn="ctr"/>
            <a:r>
              <a:rPr lang="en-US" dirty="0" err="1">
                <a:latin typeface="NikoshBAN" panose="02000000000000000000" pitchFamily="2" charset="0"/>
                <a:cs typeface="NikoshBAN" panose="02000000000000000000" pitchFamily="2" charset="0"/>
              </a:rPr>
              <a:t>সোডিয়াম</a:t>
            </a:r>
            <a:r>
              <a:rPr lang="en-US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ক্লোরাইড</a:t>
            </a:r>
            <a:r>
              <a:rPr lang="en-US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তড়ি</a:t>
            </a:r>
            <a:r>
              <a:rPr lang="en-US" dirty="0" smtClean="0">
                <a:latin typeface="NikoshBAN" panose="02000000000000000000" pitchFamily="2" charset="0"/>
                <a:cs typeface="NikoshBAN" panose="02000000000000000000" pitchFamily="2" charset="0"/>
              </a:rPr>
              <a:t>ৎ </a:t>
            </a:r>
            <a:r>
              <a:rPr lang="en-US" dirty="0" err="1">
                <a:latin typeface="NikoshBAN" panose="02000000000000000000" pitchFamily="2" charset="0"/>
                <a:cs typeface="NikoshBAN" panose="02000000000000000000" pitchFamily="2" charset="0"/>
              </a:rPr>
              <a:t>বিশ্লেষণ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678" y="2120900"/>
            <a:ext cx="8547234" cy="4051300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572412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>
                <a:latin typeface="NikoshBAN" panose="02000000000000000000" pitchFamily="2" charset="0"/>
                <a:cs typeface="NikoshBAN" panose="02000000000000000000" pitchFamily="2" charset="0"/>
              </a:rPr>
              <a:t>পানির</a:t>
            </a:r>
            <a:r>
              <a:rPr lang="en-US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dirty="0" err="1">
                <a:latin typeface="NikoshBAN" panose="02000000000000000000" pitchFamily="2" charset="0"/>
                <a:cs typeface="NikoshBAN" panose="02000000000000000000" pitchFamily="2" charset="0"/>
              </a:rPr>
              <a:t>তড়ি</a:t>
            </a:r>
            <a:r>
              <a:rPr lang="en-US" dirty="0">
                <a:latin typeface="NikoshBAN" panose="02000000000000000000" pitchFamily="2" charset="0"/>
                <a:cs typeface="NikoshBAN" panose="02000000000000000000" pitchFamily="2" charset="0"/>
              </a:rPr>
              <a:t>ৎ </a:t>
            </a:r>
            <a:r>
              <a:rPr lang="en-US" dirty="0" err="1">
                <a:latin typeface="NikoshBAN" panose="02000000000000000000" pitchFamily="2" charset="0"/>
                <a:cs typeface="NikoshBAN" panose="02000000000000000000" pitchFamily="2" charset="0"/>
              </a:rPr>
              <a:t>বিশ্লেষণের</a:t>
            </a:r>
            <a:r>
              <a:rPr lang="en-US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কৌশল</a:t>
            </a:r>
            <a:r>
              <a:rPr lang="en-US" dirty="0">
                <a:latin typeface="NikoshBAN" panose="02000000000000000000" pitchFamily="2" charset="0"/>
                <a:cs typeface="NikoshBAN" panose="02000000000000000000" pitchFamily="2" charset="0"/>
              </a:rPr>
              <a:t/>
            </a:r>
            <a:br>
              <a:rPr lang="en-US" dirty="0">
                <a:latin typeface="NikoshBAN" panose="02000000000000000000" pitchFamily="2" charset="0"/>
                <a:cs typeface="NikoshBAN" panose="02000000000000000000" pitchFamily="2" charset="0"/>
              </a:rPr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009" y="2120900"/>
            <a:ext cx="6336332" cy="4051300"/>
          </a:xfr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2795808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66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বাড়ীর</a:t>
            </a:r>
            <a:r>
              <a:rPr lang="en-US" sz="66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66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কাজ</a:t>
            </a:r>
            <a:endParaRPr lang="en-US" sz="66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525669"/>
            <a:ext cx="10058400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১/</a:t>
            </a:r>
            <a:r>
              <a:rPr lang="en-US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এসি</a:t>
            </a:r>
            <a:r>
              <a:rPr lang="en-US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ড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3600" dirty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মিশ্রিত পানি/খাদ্য লবণকে 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ত</a:t>
            </a:r>
            <a:r>
              <a:rPr lang="en-US" sz="3600" dirty="0" err="1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ড়ি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ৎ বিশ্লেষ্য</a:t>
            </a:r>
            <a:r>
              <a:rPr lang="en-US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পদার্থ </a:t>
            </a:r>
            <a:r>
              <a:rPr lang="as-IN" sz="3600" dirty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বলা 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হ</a:t>
            </a:r>
            <a:r>
              <a:rPr lang="en-US" sz="3600" dirty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 কেন</a:t>
            </a:r>
            <a:endParaRPr lang="en-US" sz="3600" dirty="0" smtClean="0">
              <a:ln>
                <a:solidFill>
                  <a:schemeClr val="accent2"/>
                </a:solidFill>
              </a:ln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>
              <a:buNone/>
            </a:pP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২/</a:t>
            </a:r>
            <a:r>
              <a:rPr lang="en-US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পানির ত</a:t>
            </a:r>
            <a:r>
              <a:rPr lang="en-US" sz="3600" dirty="0" err="1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ড়ি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ৎ </a:t>
            </a:r>
            <a:r>
              <a:rPr lang="as-IN" sz="3600" dirty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বিশ্লেষনের 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সম</a:t>
            </a:r>
            <a:r>
              <a:rPr lang="en-US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 সামান্য</a:t>
            </a:r>
            <a:r>
              <a:rPr lang="en-US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সালফিউরিক এসিড</a:t>
            </a:r>
            <a:r>
              <a:rPr lang="en-US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যোগ </a:t>
            </a:r>
            <a:r>
              <a:rPr lang="as-IN" sz="3600" dirty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করা 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হ</a:t>
            </a:r>
            <a:r>
              <a:rPr lang="en-US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 কেন</a:t>
            </a:r>
            <a:endParaRPr lang="en-US" sz="3600" dirty="0" smtClean="0">
              <a:ln>
                <a:solidFill>
                  <a:schemeClr val="accent2"/>
                </a:solidFill>
              </a:ln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>
              <a:buNone/>
            </a:pP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৩</a:t>
            </a:r>
            <a:r>
              <a:rPr lang="as-IN" sz="3600" dirty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/ 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ইলেকটনী</a:t>
            </a:r>
            <a:r>
              <a:rPr lang="en-US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3600" dirty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ও ধাতব পরিবাহীর মধ্যে 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পার্থক্য</a:t>
            </a:r>
            <a:r>
              <a:rPr lang="en-US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লেখ।</a:t>
            </a:r>
            <a:endParaRPr lang="en-US" sz="3600" dirty="0" smtClean="0">
              <a:ln>
                <a:solidFill>
                  <a:schemeClr val="accent2"/>
                </a:solidFill>
              </a:ln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0" indent="0">
              <a:buNone/>
            </a:pP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৪/</a:t>
            </a:r>
            <a:r>
              <a:rPr lang="en-US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রাসা</a:t>
            </a:r>
            <a:r>
              <a:rPr lang="en-US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নিক </a:t>
            </a:r>
            <a:r>
              <a:rPr lang="as-IN" sz="3600" dirty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শক্তি ব্যবহারের নেতিবাচক </a:t>
            </a:r>
            <a:r>
              <a:rPr lang="as-IN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প্রভা</a:t>
            </a:r>
            <a:r>
              <a:rPr lang="en-US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ব </a:t>
            </a:r>
            <a:r>
              <a:rPr lang="en-US" sz="3600" dirty="0" err="1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লেখ</a:t>
            </a:r>
            <a:r>
              <a:rPr lang="en-US" sz="3600" dirty="0" smtClean="0">
                <a:ln>
                  <a:solidFill>
                    <a:schemeClr val="accent2"/>
                  </a:solidFill>
                </a:ln>
                <a:latin typeface="Nikosh" panose="02000000000000000000" pitchFamily="2" charset="0"/>
                <a:cs typeface="Nikosh" panose="02000000000000000000" pitchFamily="2" charset="0"/>
              </a:rPr>
              <a:t>।</a:t>
            </a:r>
            <a:endParaRPr lang="en-US" sz="3600" dirty="0">
              <a:ln>
                <a:solidFill>
                  <a:schemeClr val="accent2"/>
                </a:solidFill>
              </a:ln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767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ধন্যবাদ</a:t>
            </a:r>
            <a:endParaRPr lang="en-US" sz="72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894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228</TotalTime>
  <Words>246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Courier New</vt:lpstr>
      <vt:lpstr>Nikosh</vt:lpstr>
      <vt:lpstr>NikoshBAN</vt:lpstr>
      <vt:lpstr>Rockwell</vt:lpstr>
      <vt:lpstr>Rockwell Condensed</vt:lpstr>
      <vt:lpstr>Wingdings</vt:lpstr>
      <vt:lpstr>Wood Type</vt:lpstr>
      <vt:lpstr>স্বাগতম</vt:lpstr>
      <vt:lpstr>শ্রেনিঃ দশম বিষয়: রসায়ন-২ বিষয় কোড: ১৯২৬ সময়: ৪৫ মিনিট নারায়ণগঞ্জ সরকারি টেকনিক্যাল স্কুল ও কলেজ </vt:lpstr>
      <vt:lpstr>PowerPoint Presentation</vt:lpstr>
      <vt:lpstr>PowerPoint Presentation</vt:lpstr>
      <vt:lpstr>সোডিয়াম ক্লোরাইড তড়িৎ বিশ্লেষণ</vt:lpstr>
      <vt:lpstr>পানির তড়িৎ বিশ্লেষণের কৌশল </vt:lpstr>
      <vt:lpstr>বাড়ীর কাজ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স্বাগতম</dc:title>
  <dc:creator>user</dc:creator>
  <cp:lastModifiedBy>user</cp:lastModifiedBy>
  <cp:revision>23</cp:revision>
  <dcterms:created xsi:type="dcterms:W3CDTF">2023-11-06T05:26:42Z</dcterms:created>
  <dcterms:modified xsi:type="dcterms:W3CDTF">2023-11-08T07:30:45Z</dcterms:modified>
</cp:coreProperties>
</file>