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71" r:id="rId6"/>
    <p:sldId id="261" r:id="rId7"/>
    <p:sldId id="272" r:id="rId8"/>
    <p:sldId id="267" r:id="rId9"/>
    <p:sldId id="268" r:id="rId10"/>
    <p:sldId id="273" r:id="rId11"/>
    <p:sldId id="274" r:id="rId12"/>
    <p:sldId id="275" r:id="rId13"/>
    <p:sldId id="276" r:id="rId14"/>
    <p:sldId id="270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ACBF-CB6E-4CC1-91AC-7A95BA358008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ED1DDD2-2EF2-4EEE-8147-B01AE66CB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0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ACBF-CB6E-4CC1-91AC-7A95BA358008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DDD2-2EF2-4EEE-8147-B01AE66CB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93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ACBF-CB6E-4CC1-91AC-7A95BA358008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DDD2-2EF2-4EEE-8147-B01AE66CB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41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ACBF-CB6E-4CC1-91AC-7A95BA358008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DDD2-2EF2-4EEE-8147-B01AE66CB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3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5F2ACBF-CB6E-4CC1-91AC-7A95BA358008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ED1DDD2-2EF2-4EEE-8147-B01AE66CB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77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ACBF-CB6E-4CC1-91AC-7A95BA358008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DDD2-2EF2-4EEE-8147-B01AE66CB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0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ACBF-CB6E-4CC1-91AC-7A95BA358008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DDD2-2EF2-4EEE-8147-B01AE66CB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78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ACBF-CB6E-4CC1-91AC-7A95BA358008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DDD2-2EF2-4EEE-8147-B01AE66CB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67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ACBF-CB6E-4CC1-91AC-7A95BA358008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DDD2-2EF2-4EEE-8147-B01AE66CB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1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ACBF-CB6E-4CC1-91AC-7A95BA358008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DDD2-2EF2-4EEE-8147-B01AE66CB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0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ACBF-CB6E-4CC1-91AC-7A95BA358008}" type="datetimeFigureOut">
              <a:rPr lang="en-US" smtClean="0"/>
              <a:t>11/8/2023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DDD2-2EF2-4EEE-8147-B01AE66CB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4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5F2ACBF-CB6E-4CC1-91AC-7A95BA358008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ED1DDD2-2EF2-4EEE-8147-B01AE66CB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5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8256" y="2161891"/>
            <a:ext cx="4652211" cy="1081822"/>
          </a:xfrm>
        </p:spPr>
        <p:txBody>
          <a:bodyPr/>
          <a:lstStyle/>
          <a:p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1819" y="4292868"/>
            <a:ext cx="6477802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endParaRPr lang="en-US" sz="24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মোঃ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আবুল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খায়ের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সুমন</a:t>
            </a:r>
            <a:endParaRPr lang="en-US" sz="24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ইন্সট্রাক্টর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রসায়ন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নারায়ণগঞ্জ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সরকারি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টেকনিক্যাল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স্কুল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কলেজ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361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1" y="587141"/>
            <a:ext cx="9808143" cy="561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1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5" y="500515"/>
            <a:ext cx="10597414" cy="61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59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3" y="279133"/>
            <a:ext cx="10732169" cy="6169793"/>
          </a:xfrm>
        </p:spPr>
      </p:pic>
    </p:spTree>
    <p:extLst>
      <p:ext uri="{BB962C8B-B14F-4D97-AF65-F5344CB8AC3E}">
        <p14:creationId xmlns:p14="http://schemas.microsoft.com/office/powerpoint/2010/main" val="3871495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59" y="77002"/>
            <a:ext cx="11155679" cy="6506678"/>
          </a:xfrm>
        </p:spPr>
      </p:pic>
    </p:spTree>
    <p:extLst>
      <p:ext uri="{BB962C8B-B14F-4D97-AF65-F5344CB8AC3E}">
        <p14:creationId xmlns:p14="http://schemas.microsoft.com/office/powerpoint/2010/main" val="1617350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বাড়ীর</a:t>
            </a:r>
            <a:r>
              <a:rPr lang="en-US" sz="6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6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120900"/>
            <a:ext cx="10058400" cy="4405028"/>
          </a:xfrm>
        </p:spPr>
      </p:pic>
    </p:spTree>
    <p:extLst>
      <p:ext uri="{BB962C8B-B14F-4D97-AF65-F5344CB8AC3E}">
        <p14:creationId xmlns:p14="http://schemas.microsoft.com/office/powerpoint/2010/main" val="1268767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endParaRPr lang="en-US" sz="7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894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344" y="1081397"/>
            <a:ext cx="10058400" cy="2489575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শ্রেনিঃ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দশম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বিষয়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রসায়ন-২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বিষয়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কোড</a:t>
            </a:r>
            <a:r>
              <a:rPr lang="en-US" sz="2800" smtClean="0"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2800" smtClean="0">
                <a:latin typeface="Nikosh" panose="02000000000000000000" pitchFamily="2" charset="0"/>
                <a:cs typeface="Nikosh" panose="02000000000000000000" pitchFamily="2" charset="0"/>
              </a:rPr>
              <a:t>১৯২৬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: ৪৫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মিনিট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নারায়ণগঞ্জ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সরকারি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টেকনিক্যাল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স্কুল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কলেজ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</a:b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7344" y="4017761"/>
            <a:ext cx="100584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৮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ম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অধ্যায়ঃ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রাসায়নিক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শক্তি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7344" y="5049325"/>
            <a:ext cx="10352607" cy="1384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পাঠ-১</a:t>
            </a: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শ্রেনিবিভাগ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37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019" y="2121408"/>
            <a:ext cx="10780295" cy="377887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শিখনফল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</a:p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নিক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 সাথে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উৎপাদন  সম্পর্ক ব্যাখ্যা করতে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তা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পোৎপাদী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তাপাহারী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সনাক্ত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পোৎপাদী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তাপাহারী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 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তাপের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 হিসাব করতে পারবে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9848" y="702644"/>
            <a:ext cx="100584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রাসায়নিক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শক্তি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433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19" y="218404"/>
            <a:ext cx="9740766" cy="677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2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038" y="895349"/>
            <a:ext cx="9230627" cy="538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88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297" y="224656"/>
            <a:ext cx="8383604" cy="632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4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77" y="888999"/>
            <a:ext cx="9769642" cy="560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26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89" y="539444"/>
            <a:ext cx="8717179" cy="593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64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162" y="418833"/>
            <a:ext cx="8826433" cy="583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397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196</TotalTime>
  <Words>82</Words>
  <Application>Microsoft Office PowerPoint</Application>
  <PresentationFormat>Widescreen</PresentationFormat>
  <Paragraphs>18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Nikosh</vt:lpstr>
      <vt:lpstr>NikoshBAN</vt:lpstr>
      <vt:lpstr>Rockwell</vt:lpstr>
      <vt:lpstr>Rockwell Condensed</vt:lpstr>
      <vt:lpstr>Wingdings</vt:lpstr>
      <vt:lpstr>Wood Type</vt:lpstr>
      <vt:lpstr>স্বাগতম</vt:lpstr>
      <vt:lpstr>শ্রেনিঃ দশম বিষয়: রসায়ন-২ বিষয় কোড: ১৯২৬ সময়: ৪৫ মিনিট নারায়ণগঞ্জ সরকারি টেকনিক্যাল স্কুল ও কলেজ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বাড়ীর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user</cp:lastModifiedBy>
  <cp:revision>18</cp:revision>
  <dcterms:created xsi:type="dcterms:W3CDTF">2023-11-06T05:26:42Z</dcterms:created>
  <dcterms:modified xsi:type="dcterms:W3CDTF">2023-11-08T06:57:27Z</dcterms:modified>
</cp:coreProperties>
</file>