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03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9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41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2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5F2ACBF-CB6E-4CC1-91AC-7A95BA35800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77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6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78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67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1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5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11/6/2023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4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5F2ACBF-CB6E-4CC1-91AC-7A95BA35800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5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38256" y="2161891"/>
            <a:ext cx="4652211" cy="1081822"/>
          </a:xfrm>
        </p:spPr>
        <p:txBody>
          <a:bodyPr/>
          <a:lstStyle/>
          <a:p>
            <a:r>
              <a:rPr lang="en-US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স্বাগতম</a:t>
            </a:r>
            <a:endParaRPr lang="en-US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21819" y="4292868"/>
            <a:ext cx="6477802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শিক্ষক</a:t>
            </a:r>
            <a:endParaRPr lang="en-US" sz="2400" dirty="0" smtClean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মোঃ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আবুল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খায়ের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সুমন</a:t>
            </a:r>
            <a:endParaRPr lang="en-US" sz="2400" dirty="0" smtClean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ইন্সট্রাক্টর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(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রসায়ন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নারায়ণগঞ্জ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সরকারি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টেকনিক্যাল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স্কুল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ও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কলেজ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361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পরবর্তী</a:t>
            </a:r>
            <a:r>
              <a:rPr lang="en-US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ক্লাশ</a:t>
            </a:r>
            <a:endParaRPr lang="en-US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140143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96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নন-রেডক্স</a:t>
            </a:r>
            <a:r>
              <a:rPr lang="en-US" sz="96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96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বিক্রিয়া</a:t>
            </a:r>
            <a:endParaRPr lang="en-US" sz="96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39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ধন্যবাদ</a:t>
            </a:r>
            <a:endParaRPr lang="en-US" sz="72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89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344" y="1081397"/>
            <a:ext cx="10058400" cy="2489575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শ্রেনিঃ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 নবম</a:t>
            </a:r>
            <a:b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</a:b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বিষয়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: রসায়ন-১</a:t>
            </a:r>
            <a:b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</a:b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বিষয়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কোড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: ১৯১৬</a:t>
            </a:r>
            <a:b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</a:b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সময়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: ৪৫ </a:t>
            </a: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মিনিট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/>
            </a:r>
            <a:b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</a:b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নারায়ণগঞ্জ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সরকারি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টেকনিক্যাল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স্কুল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ও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কলেজ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/>
            </a:r>
            <a:b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</a:b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7344" y="4248767"/>
            <a:ext cx="10058400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৭ম </a:t>
            </a:r>
            <a:r>
              <a:rPr lang="en-US" sz="32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অধ্যায়ঃ</a:t>
            </a:r>
            <a:r>
              <a:rPr lang="en-US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রাসায়নিক</a:t>
            </a:r>
            <a:r>
              <a:rPr lang="en-US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বিক্রিয়া</a:t>
            </a:r>
            <a:endParaRPr lang="en-US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7344" y="5405459"/>
            <a:ext cx="10352607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বেশ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কিছু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বিক্রিয়া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আছে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যেখানে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জারণ-বিজারণ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বিক্রিয়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া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ঘটে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সেগুলো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সম্পর্কে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জানতে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bn-BD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37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133958" cy="3778878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40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শিখনফল</a:t>
            </a:r>
            <a:r>
              <a:rPr lang="en-US" sz="4000" dirty="0" smtClean="0">
                <a:latin typeface="Nikosh" panose="02000000000000000000" pitchFamily="2" charset="0"/>
                <a:cs typeface="Nikosh" panose="02000000000000000000" pitchFamily="2" charset="0"/>
              </a:rPr>
              <a:t>:</a:t>
            </a:r>
          </a:p>
          <a:p>
            <a:pPr marL="0" indent="0" algn="ctr">
              <a:buNone/>
            </a:pPr>
            <a:r>
              <a:rPr lang="en-US" sz="40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</a:p>
          <a:p>
            <a:r>
              <a:rPr lang="en-US" sz="4000" dirty="0" err="1">
                <a:latin typeface="NikoshBAN" panose="02000000000000000000" pitchFamily="2" charset="0"/>
                <a:cs typeface="NikoshBAN" panose="02000000000000000000" pitchFamily="2" charset="0"/>
              </a:rPr>
              <a:t>বেশ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>
                <a:latin typeface="NikoshBAN" panose="02000000000000000000" pitchFamily="2" charset="0"/>
                <a:cs typeface="NikoshBAN" panose="02000000000000000000" pitchFamily="2" charset="0"/>
              </a:rPr>
              <a:t>কিছু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>
                <a:latin typeface="NikoshBAN" panose="02000000000000000000" pitchFamily="2" charset="0"/>
                <a:cs typeface="NikoshBAN" panose="02000000000000000000" pitchFamily="2" charset="0"/>
              </a:rPr>
              <a:t>বিক্রিয়া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>
                <a:latin typeface="NikoshBAN" panose="02000000000000000000" pitchFamily="2" charset="0"/>
                <a:cs typeface="NikoshBAN" panose="02000000000000000000" pitchFamily="2" charset="0"/>
              </a:rPr>
              <a:t>আছে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>
                <a:latin typeface="NikoshBAN" panose="02000000000000000000" pitchFamily="2" charset="0"/>
                <a:cs typeface="NikoshBAN" panose="02000000000000000000" pitchFamily="2" charset="0"/>
              </a:rPr>
              <a:t>যেখানে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>
                <a:latin typeface="NikoshBAN" panose="02000000000000000000" pitchFamily="2" charset="0"/>
                <a:cs typeface="NikoshBAN" panose="02000000000000000000" pitchFamily="2" charset="0"/>
              </a:rPr>
              <a:t>জারণ-বিজারণ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>
                <a:latin typeface="NikoshBAN" panose="02000000000000000000" pitchFamily="2" charset="0"/>
                <a:cs typeface="NikoshBAN" panose="02000000000000000000" pitchFamily="2" charset="0"/>
              </a:rPr>
              <a:t>বিক্রিয়া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>
                <a:latin typeface="NikoshBAN" panose="02000000000000000000" pitchFamily="2" charset="0"/>
                <a:cs typeface="NikoshBAN" panose="02000000000000000000" pitchFamily="2" charset="0"/>
              </a:rPr>
              <a:t>ঘটে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>
                <a:latin typeface="NikoshBAN" panose="02000000000000000000" pitchFamily="2" charset="0"/>
                <a:cs typeface="NikoshBAN" panose="02000000000000000000" pitchFamily="2" charset="0"/>
              </a:rPr>
              <a:t>সেগুলো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>
                <a:latin typeface="NikoshBAN" panose="02000000000000000000" pitchFamily="2" charset="0"/>
                <a:cs typeface="NikoshBAN" panose="02000000000000000000" pitchFamily="2" charset="0"/>
              </a:rPr>
              <a:t>সম্পর্কে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>
                <a:latin typeface="NikoshBAN" panose="02000000000000000000" pitchFamily="2" charset="0"/>
                <a:cs typeface="NikoshBAN" panose="02000000000000000000" pitchFamily="2" charset="0"/>
              </a:rPr>
              <a:t>জানতে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bn-BD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9848" y="702644"/>
            <a:ext cx="10058400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রাসায়নিক</a:t>
            </a:r>
            <a:r>
              <a:rPr lang="en-US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বিক্রিয়া</a:t>
            </a:r>
            <a:endParaRPr lang="en-US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433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785" y="819150"/>
            <a:ext cx="9750392" cy="56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25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8083" y="1699733"/>
            <a:ext cx="10352607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বেশ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কিছু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বিক্রিয়া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আছে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যেখানে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জারণ-বিজারণ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বিক্রিয়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া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ঘটে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সেগুলো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হলো</a:t>
            </a:r>
            <a:endParaRPr lang="bn-BD" sz="32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63041" y="2818083"/>
            <a:ext cx="3041901" cy="224676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bn-BD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514350" indent="-514350">
              <a:buAutoNum type="arabicParenBoth"/>
            </a:pPr>
            <a:r>
              <a:rPr lang="bn-BD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সংযোজন বিক্রিয়া </a:t>
            </a: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514350" indent="-514350">
              <a:buAutoNum type="arabicParenBoth"/>
            </a:pPr>
            <a:r>
              <a:rPr lang="bn-BD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বি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য়ো</a:t>
            </a:r>
            <a:r>
              <a:rPr lang="bn-BD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জন বিক্রিয়া </a:t>
            </a: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514350" indent="-514350">
              <a:buAutoNum type="arabicParenBoth"/>
            </a:pPr>
            <a:r>
              <a:rPr lang="bn-BD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প্রতিস্থাপন </a:t>
            </a:r>
            <a:r>
              <a:rPr lang="bn-BD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বিক্রিয়া </a:t>
            </a: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514350" indent="-514350">
              <a:buAutoNum type="arabicParenBoth"/>
            </a:pPr>
            <a:r>
              <a:rPr lang="bn-BD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দহন </a:t>
            </a:r>
            <a:r>
              <a:rPr lang="bn-BD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বিক্রিয়া।</a:t>
            </a:r>
          </a:p>
        </p:txBody>
      </p:sp>
    </p:spTree>
    <p:extLst>
      <p:ext uri="{BB962C8B-B14F-4D97-AF65-F5344CB8AC3E}">
        <p14:creationId xmlns:p14="http://schemas.microsoft.com/office/powerpoint/2010/main" val="375902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18" y="1291121"/>
            <a:ext cx="10452457" cy="4070151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333944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615" y="1709654"/>
            <a:ext cx="10252511" cy="3179980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32397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83" y="1507223"/>
            <a:ext cx="10875321" cy="3238032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3902176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56" y="3528654"/>
            <a:ext cx="3836272" cy="2804769"/>
          </a:xfrm>
          <a:prstGeom prst="rect">
            <a:avLst/>
          </a:prstGeom>
        </p:spPr>
      </p:pic>
      <p:pic>
        <p:nvPicPr>
          <p:cNvPr id="6" name="Content Placeholder 5" descr="mombat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048" y="3528654"/>
            <a:ext cx="3386491" cy="28062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581" y="340488"/>
            <a:ext cx="7834184" cy="30572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930190" y="1106905"/>
            <a:ext cx="2733575" cy="16651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930190" y="340488"/>
            <a:ext cx="2733575" cy="16651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076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65</TotalTime>
  <Words>79</Words>
  <Application>Microsoft Office PowerPoint</Application>
  <PresentationFormat>Widescreen</PresentationFormat>
  <Paragraphs>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Nikosh</vt:lpstr>
      <vt:lpstr>NikoshBAN</vt:lpstr>
      <vt:lpstr>Rockwell</vt:lpstr>
      <vt:lpstr>Rockwell Condensed</vt:lpstr>
      <vt:lpstr>Wingdings</vt:lpstr>
      <vt:lpstr>Wood Type</vt:lpstr>
      <vt:lpstr>স্বাগতম</vt:lpstr>
      <vt:lpstr>শ্রেনিঃ নবম বিষয়: রসায়ন-১ বিষয় কোড: ১৯১৬ সময়: ৪৫ মিনিট নারায়ণগঞ্জ সরকারি টেকনিক্যাল স্কুল ও কলেজ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পরবর্তী ক্লাশ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স্বাগতম</dc:title>
  <dc:creator>user</dc:creator>
  <cp:lastModifiedBy>user</cp:lastModifiedBy>
  <cp:revision>7</cp:revision>
  <dcterms:created xsi:type="dcterms:W3CDTF">2023-11-06T05:26:42Z</dcterms:created>
  <dcterms:modified xsi:type="dcterms:W3CDTF">2023-11-06T06:32:15Z</dcterms:modified>
</cp:coreProperties>
</file>