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5" r:id="rId9"/>
    <p:sldId id="263" r:id="rId10"/>
    <p:sldId id="264" r:id="rId11"/>
    <p:sldId id="267" r:id="rId12"/>
    <p:sldId id="268" r:id="rId13"/>
    <p:sldId id="269" r:id="rId14"/>
    <p:sldId id="270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503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93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441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77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478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67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15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0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640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35F2ACBF-CB6E-4CC1-91AC-7A95BA358008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ED1DDD2-2EF2-4EEE-8147-B01AE66CBF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5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8256" y="2161891"/>
            <a:ext cx="4652211" cy="1081822"/>
          </a:xfrm>
        </p:spPr>
        <p:txBody>
          <a:bodyPr/>
          <a:lstStyle/>
          <a:p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21819" y="4292868"/>
            <a:ext cx="6477802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শিক্ষক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মোঃ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আবুল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খায়ের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সুমন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ইন্সট্রাক্টর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(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রসায়ন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নারায়ণগঞ্জ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টেকনিক্যাল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স্কুল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361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23" y="648168"/>
            <a:ext cx="7735603" cy="5832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39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9057" y="1129532"/>
            <a:ext cx="7427394" cy="506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6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669" y="952499"/>
            <a:ext cx="7815781" cy="516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9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796" y="927367"/>
            <a:ext cx="7973714" cy="5506377"/>
          </a:xfrm>
        </p:spPr>
      </p:pic>
    </p:spTree>
    <p:extLst>
      <p:ext uri="{BB962C8B-B14F-4D97-AF65-F5344CB8AC3E}">
        <p14:creationId xmlns:p14="http://schemas.microsoft.com/office/powerpoint/2010/main" val="4054052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>
              <a:lumMod val="9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বাড়ীর</a:t>
            </a:r>
            <a:r>
              <a:rPr lang="en-US" sz="66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66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কাজ</a:t>
            </a:r>
            <a:endParaRPr lang="en-US" sz="66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কোনটি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ব্যাখ্যা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করো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 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বরফকে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পানিতে ও পানিকে বাষ্পে পরিণত করলে  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বাষ্পকে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পানিতে ও পানিকে বরফে পরিণত করলে  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মোমবাতির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দহন হলে  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মিথেন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গ্যাসকে অক্সিজেনে পোড়ালে  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কয়লার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দহন  হলে  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0" indent="0">
              <a:buNone/>
            </a:pP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পার্থক্য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কর </a:t>
            </a:r>
            <a:endParaRPr lang="en-US" sz="24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ভৌত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পরিবর্তন ও রাসায়নিক পরিবর্তন পরিবর্তন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7674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ধন্যবাদ</a:t>
            </a:r>
            <a:endParaRPr lang="en-US" sz="72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189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344" y="1081397"/>
            <a:ext cx="10058400" cy="2489575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শ্রেনিঃ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নবম</a:t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: রসায়ন-১</a:t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বিষয়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কোড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: ১৯১৬</a:t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>: ৪৫ </a:t>
            </a:r>
            <a:r>
              <a:rPr lang="en-US" sz="28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মিনিট</a:t>
            </a:r>
            <a: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8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নারায়ণগঞ্জ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সরকারি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টেকনিক্যাল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স্কুল</a:t>
            </a:r>
            <a:r>
              <a:rPr lang="en-US" sz="2800" dirty="0">
                <a:latin typeface="Nikosh" panose="02000000000000000000" pitchFamily="2" charset="0"/>
                <a:cs typeface="Nikosh" panose="02000000000000000000" pitchFamily="2" charset="0"/>
              </a:rPr>
              <a:t> ও </a:t>
            </a:r>
            <a:r>
              <a:rPr lang="en-US" sz="2800" dirty="0" err="1">
                <a:latin typeface="Nikosh" panose="02000000000000000000" pitchFamily="2" charset="0"/>
                <a:cs typeface="Nikosh" panose="02000000000000000000" pitchFamily="2" charset="0"/>
              </a:rPr>
              <a:t>কলেজ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7344" y="4017761"/>
            <a:ext cx="1005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৭ম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বিক্রিয়া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7344" y="5049325"/>
            <a:ext cx="10352607" cy="138499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পাঠ-১</a:t>
            </a: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শ্রেনিবিভাগ</a:t>
            </a:r>
            <a:endParaRPr lang="bn-BD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37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133958" cy="3778878"/>
          </a:xfrm>
          <a:solidFill>
            <a:schemeClr val="tx2">
              <a:lumMod val="40000"/>
              <a:lumOff val="60000"/>
            </a:schemeClr>
          </a:solidFill>
        </p:spPr>
        <p:txBody>
          <a:bodyPr/>
          <a:lstStyle/>
          <a:p>
            <a:pPr marL="0" indent="0" algn="ctr">
              <a:buNone/>
            </a:pPr>
            <a:r>
              <a:rPr lang="en-US" sz="40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:</a:t>
            </a:r>
          </a:p>
          <a:p>
            <a:pPr marL="0" indent="0" algn="ctr">
              <a:buNone/>
            </a:pPr>
            <a:r>
              <a:rPr lang="en-US" sz="40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পদার্থের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ভৌত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তাপোৎপাদী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তাপহারী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বিক্রিয়ার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পার্থক্য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9848" y="702644"/>
            <a:ext cx="10058400" cy="58477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32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32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বিক্রিয়া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433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785" y="819150"/>
            <a:ext cx="9750392" cy="56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2588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791" y="389555"/>
            <a:ext cx="8287486" cy="63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02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5899" y="606392"/>
            <a:ext cx="10010274" cy="19697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as-IN" sz="3200" dirty="0">
                <a:latin typeface="Nikosh" panose="02000000000000000000" pitchFamily="2" charset="0"/>
                <a:cs typeface="Nikosh" panose="02000000000000000000" pitchFamily="2" charset="0"/>
              </a:rPr>
              <a:t>ভৌত পরিবর্তন কি? </a:t>
            </a:r>
            <a:endParaRPr lang="en-US" sz="3200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endParaRPr lang="en-US" dirty="0" smtClean="0"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ভৌত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পরিবর্তন হল এমন এক ধরনের পরিবর্তন যেখানে পদার্থের রূপ পরিবর্তিত 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কিন্তু একটি পদার্থ অন্য পদার্থে রূপান্তরিত 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না। বস্তুর আকার বা আকৃতি পরিবর্তিত হতে পারে, কিন্তু কোন 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রাসা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নিক বিক্রি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সংগঠিত হয় না।</a:t>
            </a:r>
            <a:endParaRPr lang="en-US" sz="2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2050" name="Picture 2" descr="https://blogger.googleusercontent.com/img/b/R29vZ2xl/AVvXsEhjI-qK_rvdHWgffjDiLQl8yP6ah-Wl4yNgODVO9UK7TTpEtkVKuAL5r-s_oMTDkPEv8d1Xw93nhhJDoRWOSodQ5Nzu_Jhsgnqc7t0wb0aPsUuQO32Iyg-mf6bpWUcB7Pbzs0XM-EgFofT92iRWWdRqMV51PWEJjwhDHNKP60F7_qBExq7UHYIaF8WHqg/s1200/%E0%A6%AD%E0%A7%8C%E0%A6%A4%20%E0%A6%AA%E0%A6%B0%E0%A6%BF%E0%A6%AC%E0%A6%B0%E0%A7%8D%E0%A6%A4%E0%A6%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178" y="3060834"/>
            <a:ext cx="7658468" cy="3298841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44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75899" y="606392"/>
            <a:ext cx="10010274" cy="175432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as-IN" sz="3600" dirty="0" smtClean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3600" dirty="0">
                <a:solidFill>
                  <a:schemeClr val="bg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পরিবর্তন কি? </a:t>
            </a:r>
            <a:endParaRPr lang="en-US" sz="3600" dirty="0" smtClean="0">
              <a:solidFill>
                <a:schemeClr val="bg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algn="just"/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যে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পরিবর্তনের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ফলে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সম্পুর্ণ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নতুন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ধর্ম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বিশিষ্ট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পদার্থ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তৈরি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হয়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তাকে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রাসায়নিক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পরিবর্তন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বলে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</a:p>
          <a:p>
            <a:pPr algn="just"/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অর্থাৎ রাসায়নিক পরিবর্তন এমন একটি 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প্রক্রি</a:t>
            </a:r>
            <a:r>
              <a:rPr lang="en-US" sz="2400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য়া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as-IN" sz="2400" dirty="0">
                <a:latin typeface="Nikosh" panose="02000000000000000000" pitchFamily="2" charset="0"/>
                <a:cs typeface="Nikosh" panose="02000000000000000000" pitchFamily="2" charset="0"/>
              </a:rPr>
              <a:t>যেখানে এক বা একাধিক পদার্থ এক বা একাধিক নতুন এবং ভিন্ন পদার্থে পরিবর্তিত 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হ</a:t>
            </a:r>
            <a:r>
              <a:rPr lang="en-US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য়</a:t>
            </a:r>
            <a:r>
              <a:rPr lang="as-IN" sz="2400" dirty="0" smtClean="0">
                <a:latin typeface="Nikosh" panose="02000000000000000000" pitchFamily="2" charset="0"/>
                <a:cs typeface="Nikosh" panose="02000000000000000000" pitchFamily="2" charset="0"/>
              </a:rPr>
              <a:t>।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</a:p>
        </p:txBody>
      </p:sp>
      <p:pic>
        <p:nvPicPr>
          <p:cNvPr id="3074" name="Picture 2" descr="https://qph.cf2.quoracdn.net/main-qimg-cf8bc36d88e94d68e65b4eb9c2f983d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636" y="2483234"/>
            <a:ext cx="6844781" cy="385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43249" y="6314174"/>
            <a:ext cx="7863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dirty="0">
                <a:latin typeface="Nikosh" panose="02000000000000000000" pitchFamily="2" charset="0"/>
                <a:cs typeface="Nikosh" panose="02000000000000000000" pitchFamily="2" charset="0"/>
              </a:rPr>
              <a:t>মরিচা লোহার ওপর মারাত্মক প্রভাব ফেলে। ধীরে ধীরে লোহাকে ধ্বংস করে দেয়।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7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282" y="452387"/>
            <a:ext cx="9538636" cy="577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176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930190" y="1106905"/>
            <a:ext cx="2733575" cy="1665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30190" y="340488"/>
            <a:ext cx="2733575" cy="16651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170" y="340488"/>
            <a:ext cx="8137191" cy="62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07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166</TotalTime>
  <Words>199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Nikosh</vt:lpstr>
      <vt:lpstr>NikoshBAN</vt:lpstr>
      <vt:lpstr>Rockwell</vt:lpstr>
      <vt:lpstr>Rockwell Condensed</vt:lpstr>
      <vt:lpstr>Wingdings</vt:lpstr>
      <vt:lpstr>Wood Type</vt:lpstr>
      <vt:lpstr>স্বাগতম</vt:lpstr>
      <vt:lpstr>শ্রেনিঃ নবম বিষয়: রসায়ন-১ বিষয় কোড: ১৯১৬ সময়: ৪৫ মিনিট নারায়ণগঞ্জ সরকারি টেকনিক্যাল স্কুল ও কলেজ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বাড়ীর কাজ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user</cp:lastModifiedBy>
  <cp:revision>13</cp:revision>
  <dcterms:created xsi:type="dcterms:W3CDTF">2023-11-06T05:26:42Z</dcterms:created>
  <dcterms:modified xsi:type="dcterms:W3CDTF">2023-11-06T09:32:51Z</dcterms:modified>
</cp:coreProperties>
</file>