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4FE6-F1FB-48B4-B7FB-F66B594679E6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23E4F-DBD6-4CCC-BB4C-4A78F3E0D4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পরিচিতি</a:t>
            </a:r>
            <a:endParaRPr lang="en-US" dirty="0">
              <a:solidFill>
                <a:schemeClr val="accent5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নাম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: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শাহ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আলম</a:t>
            </a:r>
            <a:endParaRPr lang="en-US" sz="2000" b="1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পদবি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: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ইন্সট্রাক্টর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পদার্থ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)</a:t>
            </a:r>
          </a:p>
          <a:p>
            <a:r>
              <a:rPr lang="en-US" sz="2000" b="1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নারায়ণগঞ্জ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সরকারি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টেকানক্যাল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স্কুল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কলেজ</a:t>
            </a:r>
            <a:endParaRPr lang="en-US" sz="2000" b="1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পাঠানটুলী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000" b="1" dirty="0" err="1" smtClean="0">
                <a:latin typeface="Nikosh" pitchFamily="2" charset="0"/>
                <a:cs typeface="Nikosh" pitchFamily="2" charset="0"/>
              </a:rPr>
              <a:t>নারায়ণগঞ্জ</a:t>
            </a:r>
            <a:r>
              <a:rPr lang="en-US" sz="2000" b="1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2000" b="1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বিষয়</a:t>
            </a:r>
            <a:r>
              <a:rPr lang="en-US" sz="32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পরিচিতি</a:t>
            </a:r>
            <a:endParaRPr lang="en-US" sz="3200" dirty="0">
              <a:solidFill>
                <a:schemeClr val="accent5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বিষয়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  : পদার্থ-১</a:t>
            </a: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অধ্যায়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: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দ্বিতীয়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অধ্যায়ের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শিরোনাম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গতি</a:t>
            </a:r>
            <a:endParaRPr lang="en-US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গতি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(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Motion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)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Nikosh" pitchFamily="2" charset="0"/>
              <a:cs typeface="Nikosh" pitchFamily="2" charset="0"/>
            </a:endParaRPr>
          </a:p>
        </p:txBody>
      </p:sp>
      <p:pic>
        <p:nvPicPr>
          <p:cNvPr id="4" name="Content Placeholder 3" descr="power point presentation motio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2529681"/>
            <a:ext cx="5715000" cy="2667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গুরুত্বপূর্ণ</a:t>
            </a:r>
            <a:r>
              <a:rPr lang="en-US" sz="2400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2400" i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বিষয়বস্তু</a:t>
            </a:r>
            <a:r>
              <a:rPr lang="en-US" sz="2400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(Important objects)</a:t>
            </a:r>
            <a:endParaRPr lang="en-US" sz="2400" i="1" u="sng" dirty="0">
              <a:solidFill>
                <a:schemeClr val="tx2">
                  <a:lumMod val="60000"/>
                  <a:lumOff val="40000"/>
                </a:schemeClr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স্থিতি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গতি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বিভিন্নপ্রকার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গতি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দূরুত্ব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/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সরণ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দ্রুতি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ওবেগ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ত্বরণও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মন্দন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গতির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বিভিন্ন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Nikosh" pitchFamily="2" charset="0"/>
                <a:cs typeface="Nikosh" pitchFamily="2" charset="0"/>
              </a:rPr>
              <a:t>সমীকরণ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209800"/>
            <a:ext cx="4267200" cy="3916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Nikosh" pitchFamily="2" charset="0"/>
                <a:cs typeface="Nikosh" pitchFamily="2" charset="0"/>
              </a:rPr>
              <a:t>S=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vt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400" dirty="0" smtClean="0">
                <a:latin typeface="Nikosh" pitchFamily="2" charset="0"/>
                <a:cs typeface="Nikosh" pitchFamily="2" charset="0"/>
              </a:rPr>
              <a:t>V=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u+at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400" dirty="0" smtClean="0">
                <a:latin typeface="Nikosh" pitchFamily="2" charset="0"/>
                <a:cs typeface="Nikosh" pitchFamily="2" charset="0"/>
              </a:rPr>
              <a:t>S=ut+1/2 at</a:t>
            </a:r>
            <a:r>
              <a:rPr lang="en-US" sz="2400" baseline="30000" dirty="0" smtClean="0">
                <a:latin typeface="Nikosh" pitchFamily="2" charset="0"/>
                <a:cs typeface="Nikosh" pitchFamily="2" charset="0"/>
              </a:rPr>
              <a:t>2</a:t>
            </a:r>
          </a:p>
          <a:p>
            <a:r>
              <a:rPr lang="en-US" sz="2400" dirty="0" smtClean="0">
                <a:latin typeface="Nikosh" pitchFamily="2" charset="0"/>
                <a:cs typeface="Nikosh" pitchFamily="2" charset="0"/>
              </a:rPr>
              <a:t> V</a:t>
            </a:r>
            <a:r>
              <a:rPr lang="en-US" sz="2400" baseline="30000" dirty="0" smtClean="0">
                <a:latin typeface="Nikosh" pitchFamily="2" charset="0"/>
                <a:cs typeface="Nikosh" pitchFamily="2" charset="0"/>
              </a:rPr>
              <a:t>2</a:t>
            </a:r>
            <a:r>
              <a:rPr lang="en-US" sz="2400" baseline="-25000" dirty="0" smtClean="0">
                <a:latin typeface="Nikosh" pitchFamily="2" charset="0"/>
                <a:cs typeface="Nikosh" pitchFamily="2" charset="0"/>
              </a:rPr>
              <a:t>= </a:t>
            </a:r>
            <a:r>
              <a:rPr lang="en-US" sz="2400" baseline="-25000" dirty="0" smtClean="0">
                <a:latin typeface="Nikosh" pitchFamily="2" charset="0"/>
                <a:cs typeface="Nikosh" pitchFamily="2" charset="0"/>
              </a:rPr>
              <a:t>u</a:t>
            </a:r>
            <a:r>
              <a:rPr lang="en-US" sz="2400" baseline="30000" dirty="0" smtClean="0">
                <a:latin typeface="Nikosh" pitchFamily="2" charset="0"/>
                <a:cs typeface="Nikosh" pitchFamily="2" charset="0"/>
              </a:rPr>
              <a:t>2</a:t>
            </a:r>
            <a:r>
              <a:rPr lang="en-US" sz="2400" baseline="-25000" dirty="0" smtClean="0">
                <a:latin typeface="Nikosh" pitchFamily="2" charset="0"/>
                <a:cs typeface="Nikosh" pitchFamily="2" charset="0"/>
              </a:rPr>
              <a:t>+2as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endParaRPr lang="en-US" sz="2400" baseline="300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endParaRPr lang="en-US" sz="24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ধন্যবাদ-ima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87" y="1796256"/>
            <a:ext cx="6143625" cy="41338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49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পরিচিতি</vt:lpstr>
      <vt:lpstr>বিষয় পরিচিতি</vt:lpstr>
      <vt:lpstr>গতি(Motion)</vt:lpstr>
      <vt:lpstr>গুরুত্বপূর্ণ বিষয়বস্তু(Important objects)</vt:lpstr>
      <vt:lpstr>গতির বিভিন্ন সমীকরণ</vt:lpstr>
      <vt:lpstr>Slide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পরিচিতি</dc:title>
  <dc:creator>Mahbub</dc:creator>
  <cp:lastModifiedBy>Mahbub</cp:lastModifiedBy>
  <cp:revision>8</cp:revision>
  <dcterms:created xsi:type="dcterms:W3CDTF">2023-11-08T05:40:26Z</dcterms:created>
  <dcterms:modified xsi:type="dcterms:W3CDTF">2023-11-08T06:49:07Z</dcterms:modified>
</cp:coreProperties>
</file>