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F51C-9389-4ED1-AF88-11E74F57A5A5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BD28-A196-43E9-8D6F-D86083BED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F51C-9389-4ED1-AF88-11E74F57A5A5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BD28-A196-43E9-8D6F-D86083BED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F51C-9389-4ED1-AF88-11E74F57A5A5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BD28-A196-43E9-8D6F-D86083BED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F51C-9389-4ED1-AF88-11E74F57A5A5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BD28-A196-43E9-8D6F-D86083BED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F51C-9389-4ED1-AF88-11E74F57A5A5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BD28-A196-43E9-8D6F-D86083BED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F51C-9389-4ED1-AF88-11E74F57A5A5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BD28-A196-43E9-8D6F-D86083BED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F51C-9389-4ED1-AF88-11E74F57A5A5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BD28-A196-43E9-8D6F-D86083BED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F51C-9389-4ED1-AF88-11E74F57A5A5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BD28-A196-43E9-8D6F-D86083BED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F51C-9389-4ED1-AF88-11E74F57A5A5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BD28-A196-43E9-8D6F-D86083BED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F51C-9389-4ED1-AF88-11E74F57A5A5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BD28-A196-43E9-8D6F-D86083BED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F51C-9389-4ED1-AF88-11E74F57A5A5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BD28-A196-43E9-8D6F-D86083BED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EF51C-9389-4ED1-AF88-11E74F57A5A5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BBD28-A196-43E9-8D6F-D86083BEDD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পরিচিতি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752601"/>
            <a:ext cx="6019800" cy="2971800"/>
          </a:xfrm>
        </p:spPr>
        <p:txBody>
          <a:bodyPr/>
          <a:lstStyle/>
          <a:p>
            <a:pPr>
              <a:buNone/>
            </a:pP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নাম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: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শাহ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আলম</a:t>
            </a:r>
            <a:endParaRPr lang="en-US" b="1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পদবি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: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ইন্সট্রাক্টর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পদার্থ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)</a:t>
            </a:r>
          </a:p>
          <a:p>
            <a:pPr>
              <a:buNone/>
            </a:pP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নারায়ণগঞ্জ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সরকারি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টেকানক্যাল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স্কুল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ও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কলেজ</a:t>
            </a:r>
            <a:endParaRPr lang="en-US" b="1" dirty="0" smtClean="0">
              <a:latin typeface="Nikosh" pitchFamily="2" charset="0"/>
              <a:cs typeface="Nikosh" pitchFamily="2" charset="0"/>
            </a:endParaRPr>
          </a:p>
          <a:p>
            <a:pPr>
              <a:buNone/>
            </a:pP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পাঠানটুলী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, </a:t>
            </a:r>
            <a:r>
              <a:rPr lang="en-US" b="1" dirty="0" err="1" smtClean="0">
                <a:latin typeface="Nikosh" pitchFamily="2" charset="0"/>
                <a:cs typeface="Nikosh" pitchFamily="2" charset="0"/>
              </a:rPr>
              <a:t>নারায়ণগঞ্জ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।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বিষয়</a:t>
            </a:r>
            <a:r>
              <a:rPr lang="en-US" dirty="0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পরিচিতি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981199"/>
            <a:ext cx="6019800" cy="3276601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 algn="ctr"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বিষয়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   : 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পদার্থ-২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 algn="ctr">
              <a:buNone/>
            </a:pPr>
            <a:r>
              <a:rPr lang="en-US" dirty="0" err="1" smtClean="0">
                <a:latin typeface="Nikosh" pitchFamily="2" charset="0"/>
                <a:cs typeface="Nikosh" pitchFamily="2" charset="0"/>
              </a:rPr>
              <a:t>অধ্যায়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 :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ত্রয়োদশ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pPr algn="ctr">
              <a:buNone/>
            </a:pPr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অধ্যায়ের</a:t>
            </a:r>
            <a:r>
              <a:rPr lang="en-US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শিরোনাম</a:t>
            </a:r>
            <a:r>
              <a:rPr lang="en-US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: </a:t>
            </a:r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ইলেকট্রনিক্স</a:t>
            </a:r>
            <a:endParaRPr lang="en-US" dirty="0" smtClean="0">
              <a:solidFill>
                <a:srgbClr val="FF0000"/>
              </a:solidFill>
              <a:latin typeface="Nikosh" pitchFamily="2" charset="0"/>
              <a:cs typeface="Nikosh" pitchFamily="2" charset="0"/>
            </a:endParaRPr>
          </a:p>
          <a:p>
            <a:pPr algn="ctr">
              <a:buNone/>
            </a:pPr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সময়</a:t>
            </a:r>
            <a:r>
              <a:rPr lang="en-US" dirty="0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: ৪৫ </a:t>
            </a:r>
            <a:r>
              <a:rPr lang="en-US" dirty="0" err="1" smtClean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মিনিট</a:t>
            </a:r>
            <a:endParaRPr lang="en-US" dirty="0" smtClean="0">
              <a:solidFill>
                <a:srgbClr val="FF0000"/>
              </a:solidFill>
              <a:latin typeface="Nikosh" pitchFamily="2" charset="0"/>
              <a:cs typeface="Nikosh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ইলেকট্রনিক্সের</a:t>
            </a:r>
            <a:r>
              <a:rPr lang="en-US" sz="3600" dirty="0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600" dirty="0" err="1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ক্রমবিকাশ</a:t>
            </a:r>
            <a:endParaRPr lang="en-US" sz="3600" dirty="0">
              <a:solidFill>
                <a:schemeClr val="accent5"/>
              </a:solidFill>
              <a:latin typeface="Nikosh" pitchFamily="2" charset="0"/>
              <a:cs typeface="Nikosh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1676401"/>
            <a:ext cx="3886200" cy="1981200"/>
          </a:xfrm>
        </p:spPr>
        <p:txBody>
          <a:bodyPr/>
          <a:lstStyle/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ভ্যাকুয়াম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টিউব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ট্রানজিস্টর</a:t>
            </a:r>
            <a:endParaRPr lang="en-US" dirty="0" smtClean="0">
              <a:latin typeface="Nikosh" pitchFamily="2" charset="0"/>
              <a:cs typeface="Nikosh" pitchFamily="2" charset="0"/>
            </a:endParaRPr>
          </a:p>
          <a:p>
            <a:r>
              <a:rPr lang="en-US" dirty="0" err="1" smtClean="0">
                <a:latin typeface="Nikosh" pitchFamily="2" charset="0"/>
                <a:cs typeface="Nikosh" pitchFamily="2" charset="0"/>
              </a:rPr>
              <a:t>ইন্টিগ্রেটেড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latin typeface="Nikosh" pitchFamily="2" charset="0"/>
                <a:cs typeface="Nikosh" pitchFamily="2" charset="0"/>
              </a:rPr>
              <a:t>সার্কিট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(</a:t>
            </a:r>
            <a:r>
              <a:rPr lang="en-US" sz="2400" dirty="0" smtClean="0">
                <a:latin typeface="Nikosh" pitchFamily="2" charset="0"/>
                <a:cs typeface="Nikosh" pitchFamily="2" charset="0"/>
              </a:rPr>
              <a:t>IC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>)</a:t>
            </a:r>
            <a:endParaRPr lang="en-US" dirty="0">
              <a:latin typeface="Nikosh" pitchFamily="2" charset="0"/>
              <a:cs typeface="Nikosh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ভ্যাকুয়াম</a:t>
            </a:r>
            <a:r>
              <a:rPr lang="en-US" dirty="0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dirty="0" err="1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টিউব</a:t>
            </a:r>
            <a:r>
              <a:rPr lang="en-US" dirty="0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(</a:t>
            </a:r>
            <a:r>
              <a:rPr lang="en-US" sz="3600" dirty="0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1904</a:t>
            </a:r>
            <a:r>
              <a:rPr lang="en-US" dirty="0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)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/>
            </a:r>
            <a:br>
              <a:rPr lang="en-US" dirty="0" smtClean="0">
                <a:latin typeface="Nikosh" pitchFamily="2" charset="0"/>
                <a:cs typeface="Nikosh" pitchFamily="2" charset="0"/>
              </a:rPr>
            </a:br>
            <a:endParaRPr lang="en-US" dirty="0"/>
          </a:p>
        </p:txBody>
      </p:sp>
      <p:pic>
        <p:nvPicPr>
          <p:cNvPr id="4" name="Content Placeholder 3" descr="vacum tub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7400" y="1447800"/>
            <a:ext cx="4297363" cy="42973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ট্রানজিস্টর</a:t>
            </a:r>
            <a:r>
              <a:rPr lang="en-US" dirty="0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(</a:t>
            </a:r>
            <a:r>
              <a:rPr lang="en-US" sz="3600" dirty="0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1947</a:t>
            </a:r>
            <a:r>
              <a:rPr lang="en-US" dirty="0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)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/>
            </a:r>
            <a:br>
              <a:rPr lang="en-US" dirty="0" smtClean="0">
                <a:latin typeface="Nikosh" pitchFamily="2" charset="0"/>
                <a:cs typeface="Nikosh" pitchFamily="2" charset="0"/>
              </a:rPr>
            </a:br>
            <a:endParaRPr lang="en-US" dirty="0"/>
          </a:p>
        </p:txBody>
      </p:sp>
      <p:pic>
        <p:nvPicPr>
          <p:cNvPr id="4" name="Content Placeholder 3" descr="1_transistor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6567" y="1600201"/>
            <a:ext cx="4537469" cy="41148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ইন্টিগ্রেটেড</a:t>
            </a:r>
            <a:r>
              <a:rPr lang="en-US" sz="4000" dirty="0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4000" dirty="0" err="1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সার্কিট</a:t>
            </a:r>
            <a:r>
              <a:rPr lang="en-US" sz="4000" dirty="0" smtClean="0">
                <a:solidFill>
                  <a:schemeClr val="accent5"/>
                </a:solidFill>
                <a:latin typeface="Nikosh" pitchFamily="2" charset="0"/>
                <a:cs typeface="Nikosh" pitchFamily="2" charset="0"/>
              </a:rPr>
              <a:t>(1971)</a:t>
            </a:r>
            <a:r>
              <a:rPr lang="en-US" dirty="0" smtClean="0">
                <a:latin typeface="Nikosh" pitchFamily="2" charset="0"/>
                <a:cs typeface="Nikosh" pitchFamily="2" charset="0"/>
              </a:rPr>
              <a:t/>
            </a:r>
            <a:br>
              <a:rPr lang="en-US" dirty="0" smtClean="0">
                <a:latin typeface="Nikosh" pitchFamily="2" charset="0"/>
                <a:cs typeface="Nikosh" pitchFamily="2" charset="0"/>
              </a:rPr>
            </a:br>
            <a:endParaRPr lang="en-US" dirty="0"/>
          </a:p>
        </p:txBody>
      </p:sp>
      <p:pic>
        <p:nvPicPr>
          <p:cNvPr id="4" name="Content Placeholder 3" descr="Electronic_circuit ful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2000" y="2186781"/>
            <a:ext cx="5080000" cy="33528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ধন্যবাদ-imag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87" y="1796256"/>
            <a:ext cx="6143625" cy="413385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51</Words>
  <Application>Microsoft Office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পরিচিতি</vt:lpstr>
      <vt:lpstr>বিষয় পরিচিতি</vt:lpstr>
      <vt:lpstr>ইলেকট্রনিক্সের ক্রমবিকাশ</vt:lpstr>
      <vt:lpstr>ভ্যাকুয়াম টিউব(1904) </vt:lpstr>
      <vt:lpstr>ট্রানজিস্টর(1947) </vt:lpstr>
      <vt:lpstr>ইন্টিগ্রেটেড সার্কিট(1971) </vt:lpstr>
      <vt:lpstr>Slide 7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Mahbub</dc:creator>
  <cp:lastModifiedBy>Mahbub</cp:lastModifiedBy>
  <cp:revision>8</cp:revision>
  <dcterms:created xsi:type="dcterms:W3CDTF">2023-11-08T06:50:14Z</dcterms:created>
  <dcterms:modified xsi:type="dcterms:W3CDTF">2023-11-08T08:13:33Z</dcterms:modified>
</cp:coreProperties>
</file>